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theme/theme2.xml" ContentType="application/vnd.openxmlformats-officedocument.theme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theme/theme3.xml" ContentType="application/vnd.openxmlformats-officedocument.theme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theme/theme4.xml" ContentType="application/vnd.openxmlformats-officedocument.theme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theme/theme5.xml" ContentType="application/vnd.openxmlformats-officedocument.theme+xml"/>
  <Override PartName="/ppt/slideLayouts/slideLayout6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991" r:id="rId3"/>
    <p:sldMasterId id="2147483994" r:id="rId4"/>
    <p:sldMasterId id="2147484322" r:id="rId5"/>
    <p:sldMasterId id="2147484325" r:id="rId6"/>
  </p:sldMasterIdLst>
  <p:notesMasterIdLst>
    <p:notesMasterId r:id="rId8"/>
  </p:notesMasterIdLst>
  <p:sldIdLst>
    <p:sldId id="474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36" autoAdjust="0"/>
    <p:restoredTop sz="90295" autoAdjust="0"/>
  </p:normalViewPr>
  <p:slideViewPr>
    <p:cSldViewPr>
      <p:cViewPr varScale="1">
        <p:scale>
          <a:sx n="121" d="100"/>
          <a:sy n="121" d="100"/>
        </p:scale>
        <p:origin x="9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658FC-BF71-4E9E-AC6E-0489A24641BD}" type="datetimeFigureOut">
              <a:rPr lang="zh-CN" altLang="en-US" smtClean="0"/>
              <a:t>2018/3/21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0C284-1896-4522-87A9-081B162C9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79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E90A3A4-75E0-410E-9A5F-C43A681E938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20216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19B894C-0713-46FA-958B-73EAD762ADD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592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A7F9334-32DD-44C2-B0F2-B3AF1D5CA56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5712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58C9D1B-102D-41B7-8BC0-67EA4A5C67E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805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E7A40D2-E4DF-488D-93B2-56F523DEA69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836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E2EAC57-6BAF-4FEE-8EBF-96F0BF20E8B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102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E0CDA2F-0993-4E26-9F3B-487D9827AF6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574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A29DF16-B367-4817-87BF-8DD4166759A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9052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133D212-B792-4F9F-B2B1-2A3628B0A41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557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F35B38F-0F90-4555-B86C-1B60EC65890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4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04D11A7-340D-4029-8994-A699EA4959B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8721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91C3C76-1112-4B58-BEFA-6CA2DDE4D93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9496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4FB9ABA-46CD-42B0-86AC-618393946CF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792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0F29270-E6F8-4CE0-877B-5378E22538A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028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08D3E5D-F9BD-46ED-BE08-B240F42230E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4697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1A541E2-3192-4EB5-B1EA-E3D5F76C5E4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5116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8CF06DA-3FCD-43EA-A5B6-EEEFDE00E74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630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760CC4E-25D9-43FC-91BD-A56860C98CF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470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9370CA5-EA0D-47BE-B85B-458FF751666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472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EC5206C-7EDE-4C42-8DAF-7F3C7E2DEF2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7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本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647887" y="1079750"/>
            <a:ext cx="7774650" cy="5063266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2"/>
              </a:buClr>
              <a:buSzPct val="5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75608A8-2CDE-4BC3-9A99-5A95008FCBD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9211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F13D60B-D101-49B3-88B9-F6FFDCF6EEE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0888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CAC7BE7-7F45-451F-B033-D1FD2FC0000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9104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DBAC9CF-C9AA-4DB3-95E8-B4843F25FB2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43279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E223A7C-3B18-459B-88DD-C534C97347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0333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55E6610-BD58-49AA-9857-2A652C81855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8263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75E0987-9FEB-4520-B987-FC53926310E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341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D92A7EC-E646-481E-8FF5-840E0B77A15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5685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44A8263-EEFC-43A9-8BC6-D18E8B2D824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4838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08F5BAA-DDFE-4281-A5C3-6E038F1C616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6435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541A937-B669-483F-8578-BC8DDCA24F2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221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本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647887" y="1079750"/>
            <a:ext cx="7774650" cy="5063266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spcAft>
                <a:spcPts val="60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2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spcAft>
                <a:spcPts val="600"/>
              </a:spcAft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2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 marL="715678" indent="-272939" algn="just">
              <a:spcAft>
                <a:spcPts val="600"/>
              </a:spcAft>
              <a:buClr>
                <a:schemeClr val="tx1"/>
              </a:buClr>
              <a:tabLst/>
              <a:defRPr sz="1400">
                <a:solidFill>
                  <a:schemeClr val="tx2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 marL="894993" indent="-179316" algn="just">
              <a:spcAft>
                <a:spcPts val="600"/>
              </a:spcAft>
              <a:buClr>
                <a:schemeClr val="tx1"/>
              </a:buClr>
              <a:defRPr sz="1200">
                <a:solidFill>
                  <a:schemeClr val="tx2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 marL="1074307" indent="-179316" algn="just">
              <a:spcAft>
                <a:spcPts val="600"/>
              </a:spcAft>
              <a:buClr>
                <a:schemeClr val="tx1"/>
              </a:buClr>
              <a:tabLst/>
              <a:defRPr sz="1000">
                <a:solidFill>
                  <a:schemeClr val="tx2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91BD7A9-7400-4973-8F3D-BEDE16C091C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53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4FC6383-5585-4210-868E-6BC3797B6E9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6808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E0A5DE9-FC3A-4CA1-B015-673DA5B7D7C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6302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0F72F99-442B-4BF7-92DA-0259E07DE4E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32129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234981C-D87C-480B-96FD-109BE109E07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50828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8C6046A-F74B-43BE-B08C-3114470889A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64773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1110FEC-2B1A-43F1-B321-A7F9047FFF0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3092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8F2417E-33AF-4D32-B796-921A4B72293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6222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D5A8048-ACFB-457C-AACC-4AA60939C3E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4491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FE68BFA-E6BE-435B-A5C5-143F7482B81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061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AA9C475-90BC-4302-9BFC-2873B6844F3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88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&amp;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47590" y="2699715"/>
            <a:ext cx="3960125" cy="3166329"/>
          </a:xfrm>
          <a:prstGeom prst="rect">
            <a:avLst/>
          </a:prstGeom>
          <a:noFill/>
          <a:ln w="9525">
            <a:solidFill>
              <a:srgbClr val="C5E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00" b="1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79140" y="2699715"/>
            <a:ext cx="3960125" cy="3166329"/>
          </a:xfrm>
          <a:prstGeom prst="rect">
            <a:avLst/>
          </a:prstGeom>
          <a:noFill/>
          <a:ln w="9525">
            <a:solidFill>
              <a:srgbClr val="C5E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00" b="1">
              <a:solidFill>
                <a:prstClr val="white"/>
              </a:solidFill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文本占位符 2"/>
          <p:cNvSpPr>
            <a:spLocks noGrp="1"/>
          </p:cNvSpPr>
          <p:nvPr>
            <p:ph type="body" idx="1"/>
          </p:nvPr>
        </p:nvSpPr>
        <p:spPr>
          <a:xfrm>
            <a:off x="647888" y="2405257"/>
            <a:ext cx="3959312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79188" y="2405257"/>
            <a:ext cx="3959312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721231" y="2807350"/>
            <a:ext cx="3779344" cy="2879333"/>
          </a:xfrm>
          <a:prstGeom prst="rect">
            <a:avLst/>
          </a:prstGeom>
        </p:spPr>
        <p:txBody>
          <a:bodyPr lIns="91404" tIns="45703" rIns="91404" bIns="45703"/>
          <a:lstStyle>
            <a:lvl1pPr marL="514143" indent="-514143">
              <a:buFontTx/>
              <a:buNone/>
              <a:defRPr sz="1200"/>
            </a:lvl1pPr>
          </a:lstStyle>
          <a:p>
            <a:pPr lvl="0"/>
            <a:endParaRPr lang="zh-CN" altLang="en-US" noProof="0"/>
          </a:p>
        </p:txBody>
      </p:sp>
      <p:sp>
        <p:nvSpPr>
          <p:cNvPr id="12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792490" y="2807350"/>
            <a:ext cx="3779344" cy="2879333"/>
          </a:xfrm>
          <a:prstGeom prst="rect">
            <a:avLst/>
          </a:prstGeom>
        </p:spPr>
        <p:txBody>
          <a:bodyPr lIns="91404" tIns="45703" rIns="91404" bIns="45703"/>
          <a:lstStyle>
            <a:lvl1pPr marL="514143" indent="-514143">
              <a:buFontTx/>
              <a:buNone/>
              <a:defRPr sz="1200"/>
            </a:lvl1pPr>
          </a:lstStyle>
          <a:p>
            <a:pPr lvl="0"/>
            <a:endParaRPr lang="zh-CN" altLang="en-US" noProof="0"/>
          </a:p>
        </p:txBody>
      </p:sp>
      <p:sp>
        <p:nvSpPr>
          <p:cNvPr id="13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647888" y="5938625"/>
            <a:ext cx="3959312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3"/>
          </p:nvPr>
        </p:nvSpPr>
        <p:spPr>
          <a:xfrm>
            <a:off x="4679188" y="5938625"/>
            <a:ext cx="3959312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5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l">
              <a:buFontTx/>
              <a:buNone/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8CF3400-8177-4DCF-B612-E2681EE3CC5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90909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7A20CA4-5C82-4C3F-BBFE-498DA3B7581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401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DAB9995-AD4C-4AE2-BE97-D7B11551D18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263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C4AB19C-9A4F-4918-8E45-A0833E654F7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012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DA81B90-333C-4D56-B151-0CE4A0D8B6F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40252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D49A160-9B36-4792-B124-1B21371CA8F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23486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DD58555-2CBE-422E-9D97-8A9630754E6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0241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5EFABD8-B8F5-42FC-B2A0-3A90320AAD5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34694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C81D07C-B9AA-457A-BC88-559874F526D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2986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C01CFF7-6B44-469A-A837-E6C10A64120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2074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B129A69-AB65-466C-BF22-55C11FA65D7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96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&amp;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71384" y="3213946"/>
            <a:ext cx="7342500" cy="2664795"/>
          </a:xfrm>
          <a:prstGeom prst="rect">
            <a:avLst/>
          </a:prstGeom>
          <a:noFill/>
          <a:ln w="9525">
            <a:solidFill>
              <a:srgbClr val="C5E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00" b="1">
              <a:solidFill>
                <a:prstClr val="white"/>
              </a:solidFill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  <a:noFill/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图片占位符 2"/>
          <p:cNvSpPr>
            <a:spLocks noGrp="1"/>
          </p:cNvSpPr>
          <p:nvPr>
            <p:ph type="pic" idx="1"/>
          </p:nvPr>
        </p:nvSpPr>
        <p:spPr>
          <a:xfrm>
            <a:off x="2357807" y="3316981"/>
            <a:ext cx="4600582" cy="2383989"/>
          </a:xfrm>
          <a:prstGeom prst="rect">
            <a:avLst/>
          </a:prstGeom>
        </p:spPr>
        <p:txBody>
          <a:bodyPr lIns="91404" tIns="45703" rIns="91404" bIns="45703"/>
          <a:lstStyle>
            <a:lvl1pPr marL="0" indent="0">
              <a:buNone/>
              <a:defRPr sz="1800">
                <a:latin typeface="楷体_GB2312" pitchFamily="49" charset="-122"/>
                <a:ea typeface="楷体_GB2312" pitchFamily="49" charset="-122"/>
              </a:defRPr>
            </a:lvl1pPr>
            <a:lvl2pPr marL="457019" indent="0">
              <a:buNone/>
              <a:defRPr sz="2800"/>
            </a:lvl2pPr>
            <a:lvl3pPr marL="914033" indent="0">
              <a:buNone/>
              <a:defRPr sz="2400"/>
            </a:lvl3pPr>
            <a:lvl4pPr marL="1371052" indent="0">
              <a:buNone/>
              <a:defRPr sz="2000"/>
            </a:lvl4pPr>
            <a:lvl5pPr marL="1828068" indent="0">
              <a:buNone/>
              <a:defRPr sz="2000"/>
            </a:lvl5pPr>
            <a:lvl6pPr marL="2285087" indent="0">
              <a:buNone/>
              <a:defRPr sz="2000"/>
            </a:lvl6pPr>
            <a:lvl7pPr marL="2742101" indent="0">
              <a:buNone/>
              <a:defRPr sz="2000"/>
            </a:lvl7pPr>
            <a:lvl8pPr marL="3199120" indent="0">
              <a:buNone/>
              <a:defRPr sz="2000"/>
            </a:lvl8pPr>
            <a:lvl9pPr marL="3656138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9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971831" y="2929050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/>
          <a:lstStyle>
            <a:lvl1pPr algn="ctr">
              <a:buFontTx/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0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1" name="内容占位符 2"/>
          <p:cNvSpPr>
            <a:spLocks noGrp="1"/>
          </p:cNvSpPr>
          <p:nvPr>
            <p:ph idx="13"/>
          </p:nvPr>
        </p:nvSpPr>
        <p:spPr>
          <a:xfrm>
            <a:off x="647887" y="1079752"/>
            <a:ext cx="7774650" cy="1619625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tabLst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 marL="536362" indent="-177728" algn="just">
              <a:buClr>
                <a:schemeClr val="tx1"/>
              </a:buClr>
              <a:defRPr sz="14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buFontTx/>
              <a:buNone/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1ED35C3-C155-424F-A0E6-55F2A8FA0CA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1900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9E29BAE-0B18-4692-8553-4B06E735C5B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99947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85208A4-63EE-4E58-AA90-9BA59A09749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5669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7EE5F58-8A65-4286-BB09-4279FBCE2EA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526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45C224A-7A53-49B0-8B4D-7E6A7D67D43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1310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95AA6CF-9E6C-4992-A4BF-531BCCD3C5D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7588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ED22365-7B44-41B1-B826-4C8CC44EBF3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6902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F89BC8E-25DD-4D17-A622-27FFDF68FA3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8906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BCA8A85-C4C5-4A35-93CC-8158D40A8E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0884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F09739A-C31C-40B5-A343-4D39CDDE5A9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4130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88635FE-961E-4462-9A9E-9344540D5CA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05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20602" y="1260183"/>
            <a:ext cx="7701213" cy="4591575"/>
          </a:xfrm>
          <a:prstGeom prst="rect">
            <a:avLst/>
          </a:prstGeom>
          <a:noFill/>
          <a:ln w="9525">
            <a:solidFill>
              <a:srgbClr val="C5E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00" b="1">
              <a:solidFill>
                <a:prstClr val="white"/>
              </a:solidFill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  <a:noFill/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图片占位符 2"/>
          <p:cNvSpPr>
            <a:spLocks noGrp="1"/>
          </p:cNvSpPr>
          <p:nvPr>
            <p:ph type="pic" idx="1"/>
          </p:nvPr>
        </p:nvSpPr>
        <p:spPr>
          <a:xfrm>
            <a:off x="2271712" y="1714887"/>
            <a:ext cx="4600582" cy="2383989"/>
          </a:xfrm>
          <a:prstGeom prst="rect">
            <a:avLst/>
          </a:prstGeom>
        </p:spPr>
        <p:txBody>
          <a:bodyPr lIns="91404" tIns="45703" rIns="91404" bIns="45703"/>
          <a:lstStyle>
            <a:lvl1pPr marL="0" indent="0">
              <a:buNone/>
              <a:defRPr sz="1800">
                <a:latin typeface="楷体_GB2312" pitchFamily="49" charset="-122"/>
                <a:ea typeface="楷体_GB2312" pitchFamily="49" charset="-122"/>
              </a:defRPr>
            </a:lvl1pPr>
            <a:lvl2pPr marL="457019" indent="0">
              <a:buNone/>
              <a:defRPr sz="2800"/>
            </a:lvl2pPr>
            <a:lvl3pPr marL="914033" indent="0">
              <a:buNone/>
              <a:defRPr sz="2400"/>
            </a:lvl3pPr>
            <a:lvl4pPr marL="1371052" indent="0">
              <a:buNone/>
              <a:defRPr sz="2000"/>
            </a:lvl4pPr>
            <a:lvl5pPr marL="1828068" indent="0">
              <a:buNone/>
              <a:defRPr sz="2000"/>
            </a:lvl5pPr>
            <a:lvl6pPr marL="2285087" indent="0">
              <a:buNone/>
              <a:defRPr sz="2000"/>
            </a:lvl6pPr>
            <a:lvl7pPr marL="2742101" indent="0">
              <a:buNone/>
              <a:defRPr sz="2000"/>
            </a:lvl7pPr>
            <a:lvl8pPr marL="3199120" indent="0">
              <a:buNone/>
              <a:defRPr sz="2000"/>
            </a:lvl8pPr>
            <a:lvl9pPr marL="3656138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9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719875" y="1079750"/>
            <a:ext cx="7702662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/>
          <a:lstStyle>
            <a:lvl1pPr algn="ctr">
              <a:buFontTx/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0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719875" y="5938625"/>
            <a:ext cx="7702662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l">
              <a:buFontTx/>
              <a:buNone/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CA36FAD-DCA1-43C2-A877-696ABBDE587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1761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908F53A-900E-47C2-85F6-DFB0E0305F0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4545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5458744-F05F-4C36-9E27-0075C280303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9223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CD06A8E-F85F-4787-BEEE-EF9B5FC3277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462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236A562-40A5-4E1F-8BE4-AAF3C27A525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5355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E66E2AA-05FE-45DF-B46D-E4AE9EAEC47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9954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C5817C1-5967-437C-82EC-9B0B8561FE4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3701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E182124-9B30-42D1-BC00-727B17077E3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0971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489E383-A3BE-48C5-B48A-763E8EEB542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610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BCAA488-228B-4ADF-8342-CD16BAB7F57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60009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A899B3E-85E1-4C4E-A594-7A766BB6AD8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23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9ED8A52-8F37-40B7-AE28-7D2682B3A32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44114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C62213A-38C3-4911-821E-69820FCE375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1917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ED12A65-FF05-43E8-A908-D361433DEB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22842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6E9933A-55A7-408B-ADD9-ECEBB74FA25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2648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55FEAD9-02C3-451D-8FD5-9BDD1EA2993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25623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FC82E5E-CA42-4D2C-8834-6221BFF8DFD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47868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F152F21-1670-4A5C-ABDF-299CE99B719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91159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0852C84-887C-45CF-92CA-DBABF650414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16229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B915E03-B38B-4277-9AF3-73CF3734343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0366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60C35E3-6B36-4EC9-9A2E-6285B125C9A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6812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00398BD-3221-4547-81E9-5202C7F2936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7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719875" y="1439665"/>
            <a:ext cx="7702662" cy="4462967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719875" y="1079750"/>
            <a:ext cx="7702662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719875" y="5938625"/>
            <a:ext cx="7702662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BF2855B-29F6-4354-A40F-072407D6ECB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4372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15092C8-E7C1-4DB6-91BC-36DE875338A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0433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160B7F1-EA04-4EB5-AF9E-B21EC753670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6100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2047E6C-2333-486D-A4E9-AF4B92282CD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87345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20999E4-E28A-4F6A-A6BF-340F05635B8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9133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C758849-D828-44A8-9A65-826B515ADFE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5207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8234B10-B0BA-41A1-9C8A-0F100BC083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813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F6F3CA3-13EF-4F5B-B833-39D97CF28A6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5299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E848592-374E-417E-B529-51021DA362E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5058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B483CB2-80D5-4031-B7EA-8A8B358802C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3084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D6EF4CA-F187-4B47-ABCC-26FF4B21FBD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17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  <a:noFill/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8EF1C0A-E183-4C51-97BB-30E6D327F78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62349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5FBEB64-ED9F-4FA1-932A-58B614CE381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8699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7465628-AB3E-4787-AC4F-FC4B1FE5314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8415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BAA9DC6-B3BA-4BAA-B5C4-2F79B34CDBF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80789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AFA6463-9889-40A3-A2C4-1FB2ED29DFA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3026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F20FE39-F880-402B-ACB3-A0A675B6531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5943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75BA94A-6611-47C0-8438-FAA1E3C3545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4043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394F0BF-583D-4E7B-A9A8-8D8E8EEB295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5752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401606C-38BD-4C62-82F6-93BE6D6EB96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1396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8B5D0C7-2559-4048-A466-9D21B9F7F35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5646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CB83495-B559-4BC9-9EAC-CCF930F820F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36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94475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B69E56E-90D6-46FC-B33B-AED2ED29FD5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6658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08723EE-A879-4E7A-9239-43B20D5A43F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65686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FDAD91E-207A-4F6A-B044-EF481279E0E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26034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C0C9E93-C417-4CF6-AA8C-8E17129E82E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400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6E373AD-C279-4375-882C-B0A7B4E12D5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8604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92F9513-94CD-4065-939D-96AA8CB6065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5665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6248483-D3E6-48D6-867A-DCA2E0CDC4F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663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2729F3B-7660-4B00-ACFD-9BEF9243A95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4214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AC4AEF1-1CC5-4CF4-9C9E-8121F4E4FE6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54048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2BDB9DF-9433-481F-9BFF-5D0B5A16977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05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B5A64BF-5D00-4898-9E5D-C841C8B2D38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9726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92F6EA7-D028-4B7E-B4B5-45DED3E1C6F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6771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5DCE59C-69C2-49AF-AC71-2DB5768CC2B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4745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B8E5A80-8769-4397-9E5E-1F0EC86EC72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91182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5944088-A5F2-48B0-B460-A2DF38B7A2E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82121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A2088B5-BF31-4393-B470-8A873174A68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03621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C8ED399-8833-4914-B62B-32871DFF64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0947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2B5DB57-1074-4C94-B4C4-F000D829529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21007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DAC5100-F9C9-4FF2-83D2-F6BECBA007F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9059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955A7A3-8321-4A82-AC81-1EBD3DD8880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1041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1CEF134-37A5-4BD2-8BBD-C7EF3357536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49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9F13B39-FE5A-469F-8AC1-5B62A85411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8580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8BE059E-704D-49BB-A75F-C43D9C8E923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3549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BF96404-CD4E-4D96-AEA1-6B96F55E989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65941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67B99F2-4E5F-4FB4-B585-1DFA373C631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3192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BECFF45-DA8F-4227-BBE6-38C7ED9E3E5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2386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7C087CA-09EC-453B-B127-2DC6B00670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8023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B7287E9-5DBB-4073-8B03-4B14B298FDB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94693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77481EE-DD25-4577-B14C-846C3BD3444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2275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3BECF87-38BF-4F8A-BBBF-C252E02DD74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73924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33A9FED-B05F-4AF4-9462-E7DE9EFAF38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0902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C5971C2-ED71-4D24-A73C-7B89114C225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20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DFEDC77-8C95-4AEC-97F2-E9D918FD748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99469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34BA98E-CEFF-419E-BF42-8EE4494C6B0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0249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6D11F30-FDBB-4EA4-8E68-6D0B0CBD4FE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5961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0D2D0C2-349B-4E43-B3DB-2D33F323918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3807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4916EC8-7919-4FF8-9B71-58085AC175E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6459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DA7E15F-94EE-4C2A-B7CB-8E6C73E332A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8691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004C1CB-ACB9-4B6D-9322-75C1720EC97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3649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03810C9-07D6-41EF-9453-AEAB9954C40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1040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BA3B825-F9D1-42A3-BBB5-AE55967E082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17718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DDE93EB-332F-4803-AFBB-90B9154BCD2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4299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2F05911-43E1-4817-80A3-C2579E0E8E3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55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02F7006-5A45-44F5-9EEE-7903BC72494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47636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FA9D18D-FA26-4ECE-AC72-48DEB20C014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6349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FA9C895-3DA2-49C4-9CE1-ABB36130FA7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6850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6F151DF-48F7-4779-8AE5-98C493DAB36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7813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86B1E4D-5AFA-4D85-9E38-90E5B5BFBDF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3602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37A21F7-2FF9-4D4A-9733-349A2534989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5173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ED9F7DB-4360-4524-ACC3-C6D72CADFFF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38050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6FB15C5-E855-41F5-BA55-2F8B46C7591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4072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53DC251-FA90-4558-8BB4-4F2F5C00ABE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4230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26454B8-80F7-4CF1-A0B0-F18436E922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6816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3D6D036-9624-42B7-9DE4-9CC413FA85B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39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2F1123D-2E0D-4953-9B0D-9C22B7C9A32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9979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526B07C-3FFC-47EF-A49B-34653F3385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75824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DBA1A38-B159-4646-ABA9-074E1C365A7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32731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B24F8C3-20CF-4145-81BC-DDDF78289D8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3745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20606A2-27DA-45C6-AC7C-1B143B3DA63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3617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67725E8-0EF1-4DB5-999B-7E380AC71DA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342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464F3B3-D730-4352-ADE5-031C45E29E2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0732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C54A3C0-DDED-46BE-A6B6-4080D5C43AE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5190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D1E0BD2-3E6A-4CEC-BA59-539E53763C7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4896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42365C0-D016-40BC-AF9E-9D9D0CD5107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1744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50292FA-11EB-47B9-A5AF-CC55DE0BB72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84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379CD76-EF29-4B76-9C5F-FB548FF4550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7883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C9D09BB-563E-456C-9381-F125748D6FF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5842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7148EAA-AF46-4E49-BF9B-FE440F5AC9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1157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CCC9407-36F2-4138-991E-7D5E353EB65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82713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F20E8ED-8D6F-47F8-8F82-FC88E6D73C8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5871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F2071E3-464B-47D0-89A5-B1319AA0EEF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6773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D8808AB-4F39-4C39-B59A-1A8A183A212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7912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7C19391-F4E5-4362-98E4-B27BDED9054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8121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B5F4793-C5D1-4848-92F5-6BF7670A2D8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27801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21D9F30-6B6E-451A-B339-15A3FDDCFBA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98384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C913FDC-4EC3-4DBD-9AEA-9D9B37C2C2B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81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E08FC02-329F-412C-8C69-F50428020E4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2534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D1DDBEE-55ED-4D0C-B185-DB07D6804AD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1143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C687D91-C87F-4076-AF60-67C35E1D28E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7518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FA5B417-2EED-4FB3-BA38-19C5474F94A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8881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D174B64-AA21-4D26-AD44-C530AD43FB6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41578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056FD2C-C01F-4EE3-B38C-31D971D911F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5690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3A5FFDE-BF0A-4D66-9B46-7BA4C4FA89C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99596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D3AFB8D-3126-4BBF-80B9-90573A197BF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2615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F5F77C9-DDAB-484B-9A88-EC640A1A5A5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7284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8212D3C-5F13-4CF8-A325-06DB1A97727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98949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70AFBF4-9630-4DA0-AB6D-BEAE1FEFA8F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275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633858D-C1B0-44B9-A68E-FA49F6C6526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15989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7CCC57D-3F36-47B8-B7BA-416850AD10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89190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D19C39C-6B24-46CC-8068-8A6646BFD37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6307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B06E6F9-F4C9-4802-B33D-1409C0BC5C5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38865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B463F52-96BF-4757-A20F-BA05988A923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05220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CCD246F-5D24-4337-B677-37A57841BEF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87620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659D73C-81AD-490F-A43B-AE126D3C12E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5513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526A0CB-4C18-4808-AF2B-3CE1C9123B1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2168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73A9FA0-B5EE-4034-8495-C01384F7C5F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4735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AAC8E05-3890-4D5E-B922-A923FA30369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7211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905A463-30B7-42DC-9F0D-55F06C23592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356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436B6A5-FA97-4A3E-B493-753AE5BB99D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37659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E8E2819-51A5-47B2-954C-C72E46BAD04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370408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0DD80F2-AB47-473D-810F-5045A1E930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9025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8CB353F-B6A7-43E6-B220-A0C264757FE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28560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75A9DB2-04A9-47EC-B703-3ACE4F27653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56163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E66CD7E-64B5-4E67-A4D2-C345EDF64A3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3467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A711309-13BE-4678-8C86-808EC73D273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95039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979614D-CE23-4184-B5A1-188CC61CC2C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1025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199FBC8-C67B-4FF9-81AA-D4B0354EF6F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54909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BD30F06-E8C1-4155-83FE-109F76AECB7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12954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341A93B-61F1-4509-84EA-7D1AC56D85A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0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10AF51F-AC54-4A71-9F8E-AE6BDBE33AF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13881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69A11A0-39E8-4254-88DB-0F30FD7B60B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54391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28DA827-E544-4843-B3D3-98959E3B703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91702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868761E-B256-4010-8B84-8B237628D2D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84887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2D27639-4756-407C-A6D9-0721A4265DC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72328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C51DBB5-D1BA-4461-902D-2CC675930F6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7572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E1E4CA8-7333-4D09-8434-D685F82834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1902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8F8493D-A493-41BA-9DC7-D8FCA36E008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6545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C4F5F2C-A918-4062-B2D4-A7DE25FF389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320325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87CFA44-3367-4A26-B731-5971FF98EC7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9182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AA41452-20E0-4FBD-89D8-959AB8E2866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052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D2CE8C9-C5D1-45E3-A698-714CF6AE723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376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70BD745-497C-477C-81C1-A8C58B0B62E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6740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12D1293-7BE3-4D0B-A636-2D207DAB58E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04323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ADBB16F-8818-466E-A81E-9DFF461ADCE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85060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CAD9101-FA88-46AB-A2AA-3C61E6F3D97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6352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F8ADD6F-CA70-4651-99E6-8BD8765A43C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97118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56CD292-4A4A-4D51-BCBD-B9E92834E68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648252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4CBE6E4-58D9-4A20-ABC3-A6778453825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00223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AD44218-0517-4943-A4FC-A2D27CD3A94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88451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CF54028-3769-4A68-BC74-0E80E105F95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26113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19D6674-F655-45C5-A86B-D038DE492BF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32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1ACD46F-88C4-490F-A3A7-7A9576F44B4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14881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1763FB9-252D-4E47-87AC-F51DA4B9987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09694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F802B4C-0564-478D-9D2B-5C7BB724E28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77022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D53D5C0-7ADD-4E7D-ABE9-5F6673C1686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67097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1323C14-4D49-43D4-B6FB-686B5442F79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1669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CD2D22A-2743-43E1-AA00-3E433A4D28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84095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BFBF76C-1334-44D8-9D85-375BE4E4961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02896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41B50AC-C40C-4246-8871-CC06404CB69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1117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8E25140-5E1B-43D4-80F9-D2D0F9A84E1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32366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79C8982-6721-4977-8F0B-1F2FDDB1A91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33141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18AD95F-985D-4FB1-A508-69656F7DFE9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040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18DA25F-E228-4F4C-B932-E0E847CB124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73483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BDD7E2A-D609-49EB-9188-BC2BE6D404E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25525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31ED545-6F50-4191-9B4D-AAF7C2CE6A1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65889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EB82A72-9282-468C-9564-738CF545A8B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4819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68DFB51-34CD-4FBE-A1AB-8285DFFF9D8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841061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0031F2A-DE18-471C-8A63-86311C8E410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59570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8B25F1C-5BB4-4A52-8DAD-E1D58D5AE09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40234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B3EF523-B8CC-4D97-85A2-6BC39592300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25834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84163E5-2413-46BD-821D-A8C70723172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095823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D2202B3-DB60-4B02-B67B-89D1BE4C33D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2777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791864" y="1709604"/>
            <a:ext cx="7558687" cy="554272"/>
          </a:xfrm>
          <a:prstGeom prst="rect">
            <a:avLst/>
          </a:prstGeom>
        </p:spPr>
        <p:txBody>
          <a:bodyPr lIns="91413" tIns="45707" rIns="91413" bIns="45707"/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791864" y="3059293"/>
            <a:ext cx="7558687" cy="2879333"/>
          </a:xfrm>
          <a:prstGeom prst="rect">
            <a:avLst/>
          </a:prstGeom>
        </p:spPr>
        <p:txBody>
          <a:bodyPr lIns="91413" tIns="45707" rIns="91413" bIns="45707"/>
          <a:lstStyle>
            <a:lvl1pPr marL="457064" indent="-457064" algn="l">
              <a:buFont typeface="+mj-lt"/>
              <a:buAutoNum type="arabicPeriod"/>
              <a:defRPr sz="20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742FBD3-089C-40EC-834A-F4625A9D281E}" type="slidenum">
              <a:rPr lang="zh-CN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20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21A7798-B40F-4AFE-82AB-5BE9497206C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05553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791864" y="1709604"/>
            <a:ext cx="7558687" cy="554272"/>
          </a:xfrm>
          <a:prstGeom prst="rect">
            <a:avLst/>
          </a:prstGeom>
        </p:spPr>
        <p:txBody>
          <a:bodyPr lIns="91413" tIns="45707" rIns="91413" bIns="45707"/>
          <a:lstStyle>
            <a:lvl1pPr marL="571329" indent="-571329" algn="l">
              <a:buFontTx/>
              <a:buNone/>
              <a:defRPr sz="30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791864" y="3059293"/>
            <a:ext cx="7558687" cy="2879333"/>
          </a:xfrm>
          <a:prstGeom prst="rect">
            <a:avLst/>
          </a:prstGeom>
        </p:spPr>
        <p:txBody>
          <a:bodyPr lIns="91413" tIns="45707" rIns="91413" bIns="45707"/>
          <a:lstStyle>
            <a:lvl1pPr>
              <a:defRPr sz="2200"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>
              <a:defRPr sz="2000"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8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75D58E1-A18A-49FD-A535-20297100D1A6}" type="slidenum">
              <a:rPr lang="zh-CN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80159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本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647887" y="1079750"/>
            <a:ext cx="7774650" cy="5063266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2"/>
              </a:buClr>
              <a:buSzPct val="5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75608A8-2CDE-4BC3-9A99-5A95008FCBD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760924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本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647887" y="1079750"/>
            <a:ext cx="7774650" cy="5063266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spcAft>
                <a:spcPts val="60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2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spcAft>
                <a:spcPts val="600"/>
              </a:spcAft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2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 marL="715252" indent="-272771" algn="just">
              <a:spcAft>
                <a:spcPts val="600"/>
              </a:spcAft>
              <a:buClr>
                <a:schemeClr val="tx1"/>
              </a:buClr>
              <a:tabLst/>
              <a:defRPr sz="1400">
                <a:solidFill>
                  <a:schemeClr val="tx2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 marL="894453" indent="-179208" algn="just">
              <a:spcAft>
                <a:spcPts val="600"/>
              </a:spcAft>
              <a:buClr>
                <a:schemeClr val="tx1"/>
              </a:buClr>
              <a:defRPr sz="1200">
                <a:solidFill>
                  <a:schemeClr val="tx2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 marL="1073659" indent="-179208" algn="just">
              <a:spcAft>
                <a:spcPts val="600"/>
              </a:spcAft>
              <a:buClr>
                <a:schemeClr val="tx1"/>
              </a:buClr>
              <a:tabLst/>
              <a:defRPr sz="1000">
                <a:solidFill>
                  <a:schemeClr val="tx2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91BD7A9-7400-4973-8F3D-BEDE16C091C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812510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&amp;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47596" y="2699721"/>
            <a:ext cx="3960125" cy="3166329"/>
          </a:xfrm>
          <a:prstGeom prst="rect">
            <a:avLst/>
          </a:prstGeom>
          <a:noFill/>
          <a:ln w="9525">
            <a:solidFill>
              <a:srgbClr val="C5E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9" rIns="91350" bIns="45679" anchor="ctr"/>
          <a:lstStyle/>
          <a:p>
            <a:pPr algn="ctr" defTabSz="913848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00" b="1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79146" y="2699721"/>
            <a:ext cx="3960125" cy="3166329"/>
          </a:xfrm>
          <a:prstGeom prst="rect">
            <a:avLst/>
          </a:prstGeom>
          <a:noFill/>
          <a:ln w="9525">
            <a:solidFill>
              <a:srgbClr val="C5E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9" rIns="91350" bIns="45679" anchor="ctr"/>
          <a:lstStyle/>
          <a:p>
            <a:pPr algn="ctr" defTabSz="913848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00" b="1">
              <a:solidFill>
                <a:prstClr val="white"/>
              </a:solidFill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文本占位符 2"/>
          <p:cNvSpPr>
            <a:spLocks noGrp="1"/>
          </p:cNvSpPr>
          <p:nvPr>
            <p:ph type="body" idx="1"/>
          </p:nvPr>
        </p:nvSpPr>
        <p:spPr>
          <a:xfrm>
            <a:off x="647888" y="2405257"/>
            <a:ext cx="3959312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79188" y="2405257"/>
            <a:ext cx="3959312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721231" y="2807350"/>
            <a:ext cx="3779344" cy="2879333"/>
          </a:xfrm>
          <a:prstGeom prst="rect">
            <a:avLst/>
          </a:prstGeom>
        </p:spPr>
        <p:txBody>
          <a:bodyPr lIns="91350" tIns="45679" rIns="91350" bIns="45679"/>
          <a:lstStyle>
            <a:lvl1pPr marL="513831" indent="-513831">
              <a:buFontTx/>
              <a:buNone/>
              <a:defRPr sz="1200"/>
            </a:lvl1pPr>
          </a:lstStyle>
          <a:p>
            <a:pPr lvl="0"/>
            <a:endParaRPr lang="zh-CN" altLang="en-US" noProof="0"/>
          </a:p>
        </p:txBody>
      </p:sp>
      <p:sp>
        <p:nvSpPr>
          <p:cNvPr id="12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792490" y="2807350"/>
            <a:ext cx="3779344" cy="2879333"/>
          </a:xfrm>
          <a:prstGeom prst="rect">
            <a:avLst/>
          </a:prstGeom>
        </p:spPr>
        <p:txBody>
          <a:bodyPr lIns="91350" tIns="45679" rIns="91350" bIns="45679"/>
          <a:lstStyle>
            <a:lvl1pPr marL="513831" indent="-513831">
              <a:buFontTx/>
              <a:buNone/>
              <a:defRPr sz="1200"/>
            </a:lvl1pPr>
          </a:lstStyle>
          <a:p>
            <a:pPr lvl="0"/>
            <a:endParaRPr lang="zh-CN" altLang="en-US" noProof="0"/>
          </a:p>
        </p:txBody>
      </p:sp>
      <p:sp>
        <p:nvSpPr>
          <p:cNvPr id="13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647888" y="5938625"/>
            <a:ext cx="3959312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3"/>
          </p:nvPr>
        </p:nvSpPr>
        <p:spPr>
          <a:xfrm>
            <a:off x="4679188" y="5938625"/>
            <a:ext cx="3959312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5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l">
              <a:buFontTx/>
              <a:buNone/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8CF3400-8177-4DCF-B612-E2681EE3CC5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6899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&amp;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71390" y="3213952"/>
            <a:ext cx="7342500" cy="2664795"/>
          </a:xfrm>
          <a:prstGeom prst="rect">
            <a:avLst/>
          </a:prstGeom>
          <a:noFill/>
          <a:ln w="9525">
            <a:solidFill>
              <a:srgbClr val="C5E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9" rIns="91350" bIns="45679" anchor="ctr"/>
          <a:lstStyle/>
          <a:p>
            <a:pPr algn="ctr" defTabSz="913848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00" b="1">
              <a:solidFill>
                <a:prstClr val="white"/>
              </a:solidFill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  <a:noFill/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图片占位符 2"/>
          <p:cNvSpPr>
            <a:spLocks noGrp="1"/>
          </p:cNvSpPr>
          <p:nvPr>
            <p:ph type="pic" idx="1"/>
          </p:nvPr>
        </p:nvSpPr>
        <p:spPr>
          <a:xfrm>
            <a:off x="2357807" y="3316987"/>
            <a:ext cx="4600582" cy="2383989"/>
          </a:xfrm>
          <a:prstGeom prst="rect">
            <a:avLst/>
          </a:prstGeom>
        </p:spPr>
        <p:txBody>
          <a:bodyPr lIns="91350" tIns="45679" rIns="91350" bIns="45679"/>
          <a:lstStyle>
            <a:lvl1pPr marL="0" indent="0">
              <a:buNone/>
              <a:defRPr sz="1800">
                <a:latin typeface="楷体_GB2312" pitchFamily="49" charset="-122"/>
                <a:ea typeface="楷体_GB2312" pitchFamily="49" charset="-122"/>
              </a:defRPr>
            </a:lvl1pPr>
            <a:lvl2pPr marL="456749" indent="0">
              <a:buNone/>
              <a:defRPr sz="2800"/>
            </a:lvl2pPr>
            <a:lvl3pPr marL="913481" indent="0">
              <a:buNone/>
              <a:defRPr sz="2400"/>
            </a:lvl3pPr>
            <a:lvl4pPr marL="1370230" indent="0">
              <a:buNone/>
              <a:defRPr sz="2000"/>
            </a:lvl4pPr>
            <a:lvl5pPr marL="1826971" indent="0">
              <a:buNone/>
              <a:defRPr sz="2000"/>
            </a:lvl5pPr>
            <a:lvl6pPr marL="2283714" indent="0">
              <a:buNone/>
              <a:defRPr sz="2000"/>
            </a:lvl6pPr>
            <a:lvl7pPr marL="2740457" indent="0">
              <a:buNone/>
              <a:defRPr sz="2000"/>
            </a:lvl7pPr>
            <a:lvl8pPr marL="3197200" indent="0">
              <a:buNone/>
              <a:defRPr sz="2000"/>
            </a:lvl8pPr>
            <a:lvl9pPr marL="3653946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9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971831" y="2929050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/>
          <a:lstStyle>
            <a:lvl1pPr algn="ctr">
              <a:buFontTx/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0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1" name="内容占位符 2"/>
          <p:cNvSpPr>
            <a:spLocks noGrp="1"/>
          </p:cNvSpPr>
          <p:nvPr>
            <p:ph idx="13"/>
          </p:nvPr>
        </p:nvSpPr>
        <p:spPr>
          <a:xfrm>
            <a:off x="647887" y="1079758"/>
            <a:ext cx="7774650" cy="1619625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tabLst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 marL="536044" indent="-177620" algn="just">
              <a:buClr>
                <a:schemeClr val="tx1"/>
              </a:buClr>
              <a:defRPr sz="14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buFontTx/>
              <a:buNone/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1ED35C3-C155-424F-A0E6-55F2A8FA0CA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39981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20608" y="1260183"/>
            <a:ext cx="7701213" cy="4591575"/>
          </a:xfrm>
          <a:prstGeom prst="rect">
            <a:avLst/>
          </a:prstGeom>
          <a:noFill/>
          <a:ln w="9525">
            <a:solidFill>
              <a:srgbClr val="C5E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9" rIns="91350" bIns="45679" anchor="ctr"/>
          <a:lstStyle/>
          <a:p>
            <a:pPr algn="ctr" defTabSz="913848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00" b="1">
              <a:solidFill>
                <a:prstClr val="white"/>
              </a:solidFill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  <a:noFill/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图片占位符 2"/>
          <p:cNvSpPr>
            <a:spLocks noGrp="1"/>
          </p:cNvSpPr>
          <p:nvPr>
            <p:ph type="pic" idx="1"/>
          </p:nvPr>
        </p:nvSpPr>
        <p:spPr>
          <a:xfrm>
            <a:off x="2271718" y="1714893"/>
            <a:ext cx="4600582" cy="2383989"/>
          </a:xfrm>
          <a:prstGeom prst="rect">
            <a:avLst/>
          </a:prstGeom>
        </p:spPr>
        <p:txBody>
          <a:bodyPr lIns="91350" tIns="45679" rIns="91350" bIns="45679"/>
          <a:lstStyle>
            <a:lvl1pPr marL="0" indent="0">
              <a:buNone/>
              <a:defRPr sz="1800">
                <a:latin typeface="楷体_GB2312" pitchFamily="49" charset="-122"/>
                <a:ea typeface="楷体_GB2312" pitchFamily="49" charset="-122"/>
              </a:defRPr>
            </a:lvl1pPr>
            <a:lvl2pPr marL="456749" indent="0">
              <a:buNone/>
              <a:defRPr sz="2800"/>
            </a:lvl2pPr>
            <a:lvl3pPr marL="913481" indent="0">
              <a:buNone/>
              <a:defRPr sz="2400"/>
            </a:lvl3pPr>
            <a:lvl4pPr marL="1370230" indent="0">
              <a:buNone/>
              <a:defRPr sz="2000"/>
            </a:lvl4pPr>
            <a:lvl5pPr marL="1826971" indent="0">
              <a:buNone/>
              <a:defRPr sz="2000"/>
            </a:lvl5pPr>
            <a:lvl6pPr marL="2283714" indent="0">
              <a:buNone/>
              <a:defRPr sz="2000"/>
            </a:lvl6pPr>
            <a:lvl7pPr marL="2740457" indent="0">
              <a:buNone/>
              <a:defRPr sz="2000"/>
            </a:lvl7pPr>
            <a:lvl8pPr marL="3197200" indent="0">
              <a:buNone/>
              <a:defRPr sz="2000"/>
            </a:lvl8pPr>
            <a:lvl9pPr marL="3653946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9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719875" y="1079750"/>
            <a:ext cx="7702662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/>
          <a:lstStyle>
            <a:lvl1pPr algn="ctr">
              <a:buFontTx/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0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719875" y="5938625"/>
            <a:ext cx="7702662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l">
              <a:buFontTx/>
              <a:buNone/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CA36FAD-DCA1-43C2-A877-696ABBDE587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92421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9ED8A52-8F37-40B7-AE28-7D2682B3A32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09473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719875" y="1439665"/>
            <a:ext cx="7702662" cy="4462967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719875" y="1079750"/>
            <a:ext cx="7702662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719875" y="5938625"/>
            <a:ext cx="7702662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BF2855B-29F6-4354-A40F-072407D6ECB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48446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  <a:noFill/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8EF1C0A-E183-4C51-97BB-30E6D327F78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54676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9770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310B283-21C7-4414-8DE3-0AA8DAD128C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65773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B5A64BF-5D00-4898-9E5D-C841C8B2D38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12990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9F13B39-FE5A-469F-8AC1-5B62A85411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39864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DFEDC77-8C95-4AEC-97F2-E9D918FD748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33286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02F7006-5A45-44F5-9EEE-7903BC72494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36804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2F1123D-2E0D-4953-9B0D-9C22B7C9A32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23125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379CD76-EF29-4B76-9C5F-FB548FF4550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82991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E08FC02-329F-412C-8C69-F50428020E4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86440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633858D-C1B0-44B9-A68E-FA49F6C6526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25316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436B6A5-FA97-4A3E-B493-753AE5BB99D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19601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10AF51F-AC54-4A71-9F8E-AE6BDBE33AF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417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6E65871-6627-4D11-8423-66349AA573B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26829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D2CE8C9-C5D1-45E3-A698-714CF6AE723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2559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1ACD46F-88C4-490F-A3A7-7A9576F44B4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136880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18DA25F-E228-4F4C-B932-E0E847CB124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08280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21A7798-B40F-4AFE-82AB-5BE9497206C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83323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310B283-21C7-4414-8DE3-0AA8DAD128C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43340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6E65871-6627-4D11-8423-66349AA573B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904240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38B8372-5E22-4779-B3B7-6CA01F23ADC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08906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8BE09A8-1FA1-42FF-B219-C9D24505255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25242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F9C0739-4305-4FF9-AF3A-C789903894C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35761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49A2D16-CD84-41A8-AB66-98A36AFF672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636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38B8372-5E22-4779-B3B7-6CA01F23ADC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114832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B6B72CE-C89B-4A88-960E-5EAD2EEBE90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90920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D17F58B-6519-4D66-9D70-250F07DF725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44278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D2F7328-D03B-467A-AD2B-D1F3EF99C96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55512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63A21EB-2A4E-4E83-9590-03CD1B18599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1285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31DBAA1-0A27-4DA5-80BF-6B79F6E0E74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977904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35C56EC-346D-4DE1-8741-34B49CC7439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6916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CDDCB48-EC5D-45C0-8D5D-C65991DEADF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996144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A8B6823-2361-4E08-931E-AEAF5A41FCE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74129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152949E-D6BF-4591-93A5-44CBA2E2E23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59070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667AC41-E923-4C22-9ABC-6D82C1D3C22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997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8BE09A8-1FA1-42FF-B219-C9D24505255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67131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266C5C6-0FA9-4B11-8434-6B0BDA09D9B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70848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196801C-2EB6-4062-BF5A-13FE68A8630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92369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FF247FB-3D07-4672-B2B2-76AA3770C96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84120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EE5491F-7B4B-4A0B-97B8-640ED6B31B7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468453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3CA0748-26D1-4520-A408-469DF570104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43006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8019BA8-6524-4A32-A87D-6185308F913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28433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A1494BD-934A-4B32-998C-619D49642C9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267599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929CC4B-E9EC-4811-8AF7-9C9345BA0D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84586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7406B1B-A795-47D5-A880-21A82A7E45D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17933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B70241F-E07E-438C-ACE3-4E0313FC7F3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862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F9C0739-4305-4FF9-AF3A-C789903894C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392959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229CED2-9B0B-485F-8C9A-7D59EC8B069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23485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FCE84C5-0D67-4E0E-94CE-41E872F6DE8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78632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45F1F95-93F3-49E9-AA73-300476D5609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23673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D2B68BE-C8A9-4607-93E6-8E61F46EC5C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25720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4DEECEF-ADC2-4A25-89AF-64907DA0534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30308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2E02C39-EAF9-440F-89A5-C2922F4C082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9298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C56F02C-A0C3-462D-A152-525FD38C50E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76429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2C9BE19-F5C2-48F0-9FF6-7271A34775F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09891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7FE0B80-9B12-4943-96C3-C8DAB2F4E46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52216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ADFA57B-F429-464E-918B-F493E17BAA2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98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49A2D16-CD84-41A8-AB66-98A36AFF672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8463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8A089D6-202D-496B-B092-A6E627252F7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237344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3C1A793-F37E-4F8E-99CF-291E2116A53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968672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7D77158-ABEB-47B0-9138-8F8C4DFA72D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773713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945B836-3616-41C5-8BEF-4B69EA3CB42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541134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46BC547-52BC-4F94-87C6-0E7F8C4B034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69189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1279BF8-9680-43EF-AD4B-CC5BF27A24C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008643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71E92DC-4DFE-4B16-90D3-0B102F4E23A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36102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68D3B4C-9A55-402E-8D0D-7D922659DC6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18431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E332B74-8A74-4B3D-A4C5-35BC5B5CDB3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15809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122DC24-1E1F-46B5-A206-8089C78CCA5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6776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B6B72CE-C89B-4A88-960E-5EAD2EEBE90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67538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2D66641-6BB4-4915-AB43-514917BC459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674962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8AED16E-681D-44A1-8C86-C043C8AA333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53646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D043958-9D5C-44D9-B61F-35E87C6959E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215689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5731C38-BC00-4A61-8C80-8793293FFD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93665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7667D2E-9137-4430-A311-C2830651144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39065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3FB5E11-E927-46CE-A91C-E06C9623BFF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06148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8C2E7A8-1D48-43FE-8FB7-691B0F82B86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32924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19EE946-5412-4D47-AC20-0B83F35D225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2539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D56CA2F-F4B4-41A8-BC93-496AA0D20F9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05246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1A7D88C-18B8-4F0B-88D1-AEC75D4B1A3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955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D17F58B-6519-4D66-9D70-250F07DF725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93837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12D1BF7-D544-4EC5-A7CD-FDE738E9C89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2780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C801232-9E23-4C60-9D5D-D7A7B73186C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19034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CE59AA6-C042-4E97-AA70-DF5F0D03AB2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31398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7A62F82-6339-42F4-8DFC-AF70F206EB4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49540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4EC9BDC-BFC1-4BFD-B4E3-E70CC1C326A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58493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0DDD14E-9BE1-48B7-91B5-D602BCC522A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07371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41F1E91-E856-441C-A9AB-21E6F4E2BE2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9294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1C57385-9CEC-4FA6-A9F3-C286E54738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19474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EEFD9B4-423F-4AD0-BF31-CA69A719384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08649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E90A3A4-75E0-410E-9A5F-C43A681E938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560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D2F7328-D03B-467A-AD2B-D1F3EF99C96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82390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19B894C-0713-46FA-958B-73EAD762ADD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08626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A7F9334-32DD-44C2-B0F2-B3AF1D5CA56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023371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58C9D1B-102D-41B7-8BC0-67EA4A5C67E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98415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E7A40D2-E4DF-488D-93B2-56F523DEA69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75546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E2EAC57-6BAF-4FEE-8EBF-96F0BF20E8B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83436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E0CDA2F-0993-4E26-9F3B-487D9827AF6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21772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A29DF16-B367-4817-87BF-8DD4166759A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70643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133D212-B792-4F9F-B2B1-2A3628B0A41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87174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F35B38F-0F90-4555-B86C-1B60EC65890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70923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04D11A7-340D-4029-8994-A699EA4959B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623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63A21EB-2A4E-4E83-9590-03CD1B18599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10514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91C3C76-1112-4B58-BEFA-6CA2DDE4D93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78271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4FB9ABA-46CD-42B0-86AC-618393946CF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59646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0F29270-E6F8-4CE0-877B-5378E22538A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42513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08D3E5D-F9BD-46ED-BE08-B240F42230E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444860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1A541E2-3192-4EB5-B1EA-E3D5F76C5E4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6760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8CF06DA-3FCD-43EA-A5B6-EEEFDE00E74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426347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760CC4E-25D9-43FC-91BD-A56860C98CF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65102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9370CA5-EA0D-47BE-B85B-458FF751666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69607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EC5206C-7EDE-4C42-8DAF-7F3C7E2DEF2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33605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F13D60B-D101-49B3-88B9-F6FFDCF6EEE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861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31DBAA1-0A27-4DA5-80BF-6B79F6E0E74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6058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CAC7BE7-7F45-451F-B033-D1FD2FC0000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68113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DBAC9CF-C9AA-4DB3-95E8-B4843F25FB2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83883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E223A7C-3B18-459B-88DD-C534C973474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77011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55E6610-BD58-49AA-9857-2A652C81855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10514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75E0987-9FEB-4520-B987-FC53926310E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785615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D92A7EC-E646-481E-8FF5-840E0B77A15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08132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44A8263-EEFC-43A9-8BC6-D18E8B2D824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96069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08F5BAA-DDFE-4281-A5C3-6E038F1C616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29209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541A937-B669-483F-8578-BC8DDCA24F2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32106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4FC6383-5585-4210-868E-6BC3797B6E9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140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35C56EC-346D-4DE1-8741-34B49CC7439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475821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E0A5DE9-FC3A-4CA1-B015-673DA5B7D7C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2402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0F72F99-442B-4BF7-92DA-0259E07DE4E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10005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234981C-D87C-480B-96FD-109BE109E07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025612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8C6046A-F74B-43BE-B08C-3114470889A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713319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1110FEC-2B1A-43F1-B321-A7F9047FFF0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20059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8F2417E-33AF-4D32-B796-921A4B72293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69091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D5A8048-ACFB-457C-AACC-4AA60939C3E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08181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FE68BFA-E6BE-435B-A5C5-143F7482B81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50956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AA9C475-90BC-4302-9BFC-2873B6844F3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88062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7A20CA4-5C82-4C3F-BBFE-498DA3B7581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04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CDDCB48-EC5D-45C0-8D5D-C65991DEADF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940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DAB9995-AD4C-4AE2-BE97-D7B11551D18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127214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C4AB19C-9A4F-4918-8E45-A0833E654F7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95528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DA81B90-333C-4D56-B151-0CE4A0D8B6F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88138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D49A160-9B36-4792-B124-1B21371CA8F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36278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DD58555-2CBE-422E-9D97-8A9630754E6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89795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5EFABD8-B8F5-42FC-B2A0-3A90320AAD5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375716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C81D07C-B9AA-457A-BC88-559874F526D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72476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C01CFF7-6B44-469A-A837-E6C10A64120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30015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B129A69-AB65-466C-BF22-55C11FA65D7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92009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9E29BAE-0B18-4692-8553-4B06E735C5B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656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A8B6823-2361-4E08-931E-AEAF5A41FCE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72550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85208A4-63EE-4E58-AA90-9BA59A09749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482241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7EE5F58-8A65-4286-BB09-4279FBCE2EA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15756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45C224A-7A53-49B0-8B4D-7E6A7D67D43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39546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95AA6CF-9E6C-4992-A4BF-531BCCD3C5D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056971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ED22365-7B44-41B1-B826-4C8CC44EBF3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48309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F89BC8E-25DD-4D17-A622-27FFDF68FA3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4211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BCA8A85-C4C5-4A35-93CC-8158D40A8E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153559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F09739A-C31C-40B5-A343-4D39CDDE5A9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80390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88635FE-961E-4462-9A9E-9344540D5CA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40114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908F53A-900E-47C2-85F6-DFB0E0305F0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860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152949E-D6BF-4591-93A5-44CBA2E2E23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973292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5458744-F05F-4C36-9E27-0075C280303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695024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CD06A8E-F85F-4787-BEEE-EF9B5FC3277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22149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236A562-40A5-4E1F-8BE4-AAF3C27A525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50272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E66E2AA-05FE-45DF-B46D-E4AE9EAEC47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270201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C5817C1-5967-437C-82EC-9B0B8561FE4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95918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E182124-9B30-42D1-BC00-727B17077E3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33764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489E383-A3BE-48C5-B48A-763E8EEB542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76433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BCAA488-228B-4ADF-8342-CD16BAB7F57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798155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A899B3E-85E1-4C4E-A594-7A766BB6AD8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04535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C62213A-38C3-4911-821E-69820FCE375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4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2018/3/21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667AC41-E923-4C22-9ABC-6D82C1D3C22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23009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ED12A65-FF05-43E8-A908-D361433DEB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687418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6E9933A-55A7-408B-ADD9-ECEBB74FA25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31283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55FEAD9-02C3-451D-8FD5-9BDD1EA2993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764248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FC82E5E-CA42-4D2C-8834-6221BFF8DFD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52468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F152F21-1670-4A5C-ABDF-299CE99B719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89878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0852C84-887C-45CF-92CA-DBABF650414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43448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B915E03-B38B-4277-9AF3-73CF3734343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61860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60C35E3-6B36-4EC9-9A2E-6285B125C9A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42989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00398BD-3221-4547-81E9-5202C7F2936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974433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15092C8-E7C1-4DB6-91BC-36DE875338A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625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266C5C6-0FA9-4B11-8434-6B0BDA09D9B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3903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160B7F1-EA04-4EB5-AF9E-B21EC753670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89795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2047E6C-2333-486D-A4E9-AF4B92282CD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3554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20999E4-E28A-4F6A-A6BF-340F05635B8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19660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C758849-D828-44A8-9A65-826B515ADFE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03012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8234B10-B0BA-41A1-9C8A-0F100BC0838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62498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F6F3CA3-13EF-4F5B-B833-39D97CF28A6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82636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E848592-374E-417E-B529-51021DA362E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7472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B483CB2-80D5-4031-B7EA-8A8B358802C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5069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D6EF4CA-F187-4B47-ABCC-26FF4B21FBD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34838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5FBEB64-ED9F-4FA1-932A-58B614CE381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6339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196801C-2EB6-4062-BF5A-13FE68A8630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71784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7465628-AB3E-4787-AC4F-FC4B1FE5314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41966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BAA9DC6-B3BA-4BAA-B5C4-2F79B34CDBF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76868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AFA6463-9889-40A3-A2C4-1FB2ED29DFA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0797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F20FE39-F880-402B-ACB3-A0A675B6531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08982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75BA94A-6611-47C0-8438-FAA1E3C3545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64806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394F0BF-583D-4E7B-A9A8-8D8E8EEB295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47626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401606C-38BD-4C62-82F6-93BE6D6EB96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0675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8B5D0C7-2559-4048-A466-9D21B9F7F35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428777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CB83495-B559-4BC9-9EAC-CCF930F820F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55919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B69E56E-90D6-46FC-B33B-AED2ED29FD5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6136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FF247FB-3D07-4672-B2B2-76AA3770C96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16054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08723EE-A879-4E7A-9239-43B20D5A43F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26589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FDAD91E-207A-4F6A-B044-EF481279E0E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63769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C0C9E93-C417-4CF6-AA8C-8E17129E82E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10583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6E373AD-C279-4375-882C-B0A7B4E12D5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8627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92F9513-94CD-4065-939D-96AA8CB6065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26995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6248483-D3E6-48D6-867A-DCA2E0CDC4F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40855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2729F3B-7660-4B00-ACFD-9BEF9243A95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59164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AC4AEF1-1CC5-4CF4-9C9E-8121F4E4FE6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332385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2BDB9DF-9433-481F-9BFF-5D0B5A16977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439571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92F6EA7-D028-4B7E-B4B5-45DED3E1C6F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850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EE5491F-7B4B-4A0B-97B8-640ED6B31B7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21327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5DCE59C-69C2-49AF-AC71-2DB5768CC2B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78097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B8E5A80-8769-4397-9E5E-1F0EC86EC72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96228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5944088-A5F2-48B0-B460-A2DF38B7A2E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478306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A2088B5-BF31-4393-B470-8A873174A68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09282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C8ED399-8833-4914-B62B-32871DFF64D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049556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2B5DB57-1074-4C94-B4C4-F000D829529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42007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DAC5100-F9C9-4FF2-83D2-F6BECBA007F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63071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955A7A3-8321-4A82-AC81-1EBD3DD8880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32813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1CEF134-37A5-4BD2-8BBD-C7EF3357536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563618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8BE059E-704D-49BB-A75F-C43D9C8E923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489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3CA0748-26D1-4520-A408-469DF570104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0824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BF96404-CD4E-4D96-AEA1-6B96F55E989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27148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67B99F2-4E5F-4FB4-B585-1DFA373C631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727577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BECFF45-DA8F-4227-BBE6-38C7ED9E3E5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68427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7C087CA-09EC-453B-B127-2DC6B00670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39054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B7287E9-5DBB-4073-8B03-4B14B298FDB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57042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77481EE-DD25-4577-B14C-846C3BD3444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60840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3BECF87-38BF-4F8A-BBBF-C252E02DD74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10869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33A9FED-B05F-4AF4-9462-E7DE9EFAF38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20817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C5971C2-ED71-4D24-A73C-7B89114C225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8393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34BA98E-CEFF-419E-BF42-8EE4494C6B0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361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8019BA8-6524-4A32-A87D-6185308F913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76027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6D11F30-FDBB-4EA4-8E68-6D0B0CBD4FE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2576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0D2D0C2-349B-4E43-B3DB-2D33F323918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233491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4916EC8-7919-4FF8-9B71-58085AC175E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53276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DA7E15F-94EE-4C2A-B7CB-8E6C73E332A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419577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004C1CB-ACB9-4B6D-9322-75C1720EC97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840368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03810C9-07D6-41EF-9453-AEAB9954C40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6953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BA3B825-F9D1-42A3-BBB5-AE55967E082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02616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DDE93EB-332F-4803-AFBB-90B9154BCD2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85165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2F05911-43E1-4817-80A3-C2579E0E8E3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8322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FA9D18D-FA26-4ECE-AC72-48DEB20C014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642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A1494BD-934A-4B32-998C-619D49642C9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275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FA9C895-3DA2-49C4-9CE1-ABB36130FA7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48875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6F151DF-48F7-4779-8AE5-98C493DAB36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25091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86B1E4D-5AFA-4D85-9E38-90E5B5BFBDF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7707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37A21F7-2FF9-4D4A-9733-349A2534989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54674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ED9F7DB-4360-4524-ACC3-C6D72CADFFF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41937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6FB15C5-E855-41F5-BA55-2F8B46C7591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76346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53DC251-FA90-4558-8BB4-4F2F5C00ABE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28880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26454B8-80F7-4CF1-A0B0-F18436E922B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355908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3D6D036-9624-42B7-9DE4-9CC413FA85B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1137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526B07C-3FFC-47EF-A49B-34653F33850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6040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929CC4B-E9EC-4811-8AF7-9C9345BA0DA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25002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DBA1A38-B159-4646-ABA9-074E1C365A7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06571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B24F8C3-20CF-4145-81BC-DDDF78289D8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654942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20606A2-27DA-45C6-AC7C-1B143B3DA63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60435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67725E8-0EF1-4DB5-999B-7E380AC71DA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807589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464F3B3-D730-4352-ADE5-031C45E29E2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20953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C54A3C0-DDED-46BE-A6B6-4080D5C43AE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61288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D1E0BD2-3E6A-4CEC-BA59-539E53763C7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71922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42365C0-D016-40BC-AF9E-9D9D0CD5107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99595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50292FA-11EB-47B9-A5AF-CC55DE0BB72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586887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C9D09BB-563E-456C-9381-F125748D6FF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029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7406B1B-A795-47D5-A880-21A82A7E45D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86305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7148EAA-AF46-4E49-BF9B-FE440F5AC9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53302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CCC9407-36F2-4138-991E-7D5E353EB65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53806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F20E8ED-8D6F-47F8-8F82-FC88E6D73C8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80832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F2071E3-464B-47D0-89A5-B1319AA0EEF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926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D8808AB-4F39-4C39-B59A-1A8A183A212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29945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7C19391-F4E5-4362-98E4-B27BDED9054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12869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B5F4793-C5D1-4848-92F5-6BF7670A2D8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52847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21D9F30-6B6E-451A-B339-15A3FDDCFBA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96363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C913FDC-4EC3-4DBD-9AEA-9D9B37C2C2B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793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D1DDBEE-55ED-4D0C-B185-DB07D6804AD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0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B70241F-E07E-438C-ACE3-4E0313FC7F3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478486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C687D91-C87F-4076-AF60-67C35E1D28E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667802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FA5B417-2EED-4FB3-BA38-19C5474F94A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76455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D174B64-AA21-4D26-AD44-C530AD43FB6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629588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056FD2C-C01F-4EE3-B38C-31D971D911F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688341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3A5FFDE-BF0A-4D66-9B46-7BA4C4FA89C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70423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D3AFB8D-3126-4BBF-80B9-90573A197BF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51711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F5F77C9-DDAB-484B-9A88-EC640A1A5A5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69523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8212D3C-5F13-4CF8-A325-06DB1A97727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45768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70AFBF4-9630-4DA0-AB6D-BEAE1FEFA8F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28223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7CCC57D-3F36-47B8-B7BA-416850AD10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1363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229CED2-9B0B-485F-8C9A-7D59EC8B069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281951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D19C39C-6B24-46CC-8068-8A6646BFD37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39711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B06E6F9-F4C9-4802-B33D-1409C0BC5C5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02073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B463F52-96BF-4757-A20F-BA05988A923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907447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CCD246F-5D24-4337-B677-37A57841BEF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187607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659D73C-81AD-490F-A43B-AE126D3C12E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776762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526A0CB-4C18-4808-AF2B-3CE1C9123B1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40660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73A9FA0-B5EE-4034-8495-C01384F7C5F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41370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AAC8E05-3890-4D5E-B922-A923FA30369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1698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905A463-30B7-42DC-9F0D-55F06C23592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68845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E8E2819-51A5-47B2-954C-C72E46BAD04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362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FCE84C5-0D67-4E0E-94CE-41E872F6DE8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20876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0DD80F2-AB47-473D-810F-5045A1E9308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714431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8CB353F-B6A7-43E6-B220-A0C264757FE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865318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75A9DB2-04A9-47EC-B703-3ACE4F27653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01361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E66CD7E-64B5-4E67-A4D2-C345EDF64A3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89720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A711309-13BE-4678-8C86-808EC73D273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66718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979614D-CE23-4184-B5A1-188CC61CC2C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944217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199FBC8-C67B-4FF9-81AA-D4B0354EF6F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977134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BD30F06-E8C1-4155-83FE-109F76AECB7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24408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341A93B-61F1-4509-84EA-7D1AC56D85A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3825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69A11A0-39E8-4254-88DB-0F30FD7B60B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152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45F1F95-93F3-49E9-AA73-300476D5609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58694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28DA827-E544-4843-B3D3-98959E3B703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416851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868761E-B256-4010-8B84-8B237628D2D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775552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2D27639-4756-407C-A6D9-0721A4265DC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61371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C51DBB5-D1BA-4461-902D-2CC675930F6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136670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E1E4CA8-7333-4D09-8434-D685F82834B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95151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8F8493D-A493-41BA-9DC7-D8FCA36E008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63031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C4F5F2C-A918-4062-B2D4-A7DE25FF389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22276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87CFA44-3367-4A26-B731-5971FF98EC7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761199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AA41452-20E0-4FBD-89D8-959AB8E2866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90775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70BD745-497C-477C-81C1-A8C58B0B62E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926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D2B68BE-C8A9-4607-93E6-8E61F46EC5C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80471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12D1293-7BE3-4D0B-A636-2D207DAB58E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92282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ADBB16F-8818-466E-A81E-9DFF461ADCE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7017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CAD9101-FA88-46AB-A2AA-3C61E6F3D97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66229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F8ADD6F-CA70-4651-99E6-8BD8765A43C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096798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56CD292-4A4A-4D51-BCBD-B9E92834E68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77203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4CBE6E4-58D9-4A20-ABC3-A6778453825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1204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AD44218-0517-4943-A4FC-A2D27CD3A94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56996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CF54028-3769-4A68-BC74-0E80E105F95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367750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19D6674-F655-45C5-A86B-D038DE492BF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84653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1763FB9-252D-4E47-87AC-F51DA4B9987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552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4DEECEF-ADC2-4A25-89AF-64907DA0534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12930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F802B4C-0564-478D-9D2B-5C7BB724E28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353821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D53D5C0-7ADD-4E7D-ABE9-5F6673C1686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66796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1323C14-4D49-43D4-B6FB-686B5442F79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60322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CD2D22A-2743-43E1-AA00-3E433A4D28D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81736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BFBF76C-1334-44D8-9D85-375BE4E4961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90696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41B50AC-C40C-4246-8871-CC06404CB69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16180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8E25140-5E1B-43D4-80F9-D2D0F9A84E1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47840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79C8982-6721-4977-8F0B-1F2FDDB1A91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82435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18AD95F-985D-4FB1-A508-69656F7DFE9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41950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BDD7E2A-D609-49EB-9188-BC2BE6D404E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7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2E02C39-EAF9-440F-89A5-C2922F4C082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190476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31ED545-6F50-4191-9B4D-AAF7C2CE6A1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90495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EB82A72-9282-468C-9564-738CF545A8B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728936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68DFB51-34CD-4FBE-A1AB-8285DFFF9D8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58831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0031F2A-DE18-471C-8A63-86311C8E410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183739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8B25F1C-5BB4-4A52-8DAD-E1D58D5AE09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27449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B3EF523-B8CC-4D97-85A2-6BC39592300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01630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84163E5-2413-46BD-821D-A8C70723172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10982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350" tIns="45679" rIns="91350" bIns="45679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350" tIns="45679" rIns="91350" bIns="45679"/>
          <a:lstStyle>
            <a:lvl1pPr marL="179208" indent="-179208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415" indent="-179208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350" tIns="45679" rIns="91350" bIns="45679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350" tIns="45679" rIns="91350" bIns="45679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6749" indent="0">
              <a:buNone/>
              <a:defRPr sz="2000" b="1"/>
            </a:lvl2pPr>
            <a:lvl3pPr marL="913481" indent="0">
              <a:buNone/>
              <a:defRPr sz="1800" b="1"/>
            </a:lvl3pPr>
            <a:lvl4pPr marL="1370230" indent="0">
              <a:buNone/>
              <a:defRPr sz="1600" b="1"/>
            </a:lvl4pPr>
            <a:lvl5pPr marL="1826971" indent="0">
              <a:buNone/>
              <a:defRPr sz="1600" b="1"/>
            </a:lvl5pPr>
            <a:lvl6pPr marL="2283714" indent="0">
              <a:buNone/>
              <a:defRPr sz="1600" b="1"/>
            </a:lvl6pPr>
            <a:lvl7pPr marL="2740457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46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350" tIns="45679" rIns="91350" bIns="45679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D2202B3-DB60-4B02-B67B-89D1BE4C33D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31093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osy_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811" y="1979158"/>
            <a:ext cx="1342792" cy="255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920087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702662" cy="431900"/>
          </a:xfrm>
          <a:prstGeom prst="rect">
            <a:avLst/>
          </a:prstGeom>
        </p:spPr>
        <p:txBody>
          <a:bodyPr lIns="91395" tIns="45699" rIns="91395" bIns="45699"/>
          <a:lstStyle>
            <a:lvl1pPr algn="l">
              <a:defRPr sz="24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12824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C56F02C-A0C3-462D-A152-525FD38C50E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248346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信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>
            <a:grpSpLocks/>
          </p:cNvGrpSpPr>
          <p:nvPr userDrawn="1"/>
        </p:nvGrpSpPr>
        <p:grpSpPr bwMode="auto">
          <a:xfrm>
            <a:off x="0" y="0"/>
            <a:ext cx="9142412" cy="6856412"/>
            <a:chOff x="0" y="0"/>
            <a:chExt cx="9144000" cy="6858000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500" b="1" dirty="0">
                <a:solidFill>
                  <a:prstClr val="black"/>
                </a:solidFill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500" b="1" dirty="0">
                <a:solidFill>
                  <a:prstClr val="black"/>
                </a:solidFill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9" name="Rectangle 46"/>
            <p:cNvSpPr>
              <a:spLocks noChangeArrowheads="1"/>
            </p:cNvSpPr>
            <p:nvPr userDrawn="1"/>
          </p:nvSpPr>
          <p:spPr bwMode="auto">
            <a:xfrm>
              <a:off x="0" y="1568450"/>
              <a:ext cx="9144000" cy="885825"/>
            </a:xfrm>
            <a:prstGeom prst="rect">
              <a:avLst/>
            </a:prstGeom>
            <a:solidFill>
              <a:srgbClr val="CA091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500" b="1" dirty="0">
                <a:solidFill>
                  <a:prstClr val="black"/>
                </a:solidFill>
                <a:latin typeface="Arial" charset="0"/>
                <a:ea typeface="楷体_GB2312" pitchFamily="49" charset="-122"/>
              </a:endParaRPr>
            </a:p>
          </p:txBody>
        </p:sp>
        <p:sp>
          <p:nvSpPr>
            <p:cNvPr id="11" name="Rectangle 48"/>
            <p:cNvSpPr>
              <a:spLocks noChangeArrowheads="1"/>
            </p:cNvSpPr>
            <p:nvPr userDrawn="1"/>
          </p:nvSpPr>
          <p:spPr bwMode="auto">
            <a:xfrm>
              <a:off x="790575" y="1724025"/>
              <a:ext cx="7562850" cy="574675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500" b="1" dirty="0">
                <a:solidFill>
                  <a:prstClr val="black"/>
                </a:solidFill>
                <a:latin typeface="Arial" charset="0"/>
                <a:ea typeface="楷体_GB2312" pitchFamily="49" charset="-122"/>
              </a:endParaRPr>
            </a:p>
          </p:txBody>
        </p:sp>
        <p:pic>
          <p:nvPicPr>
            <p:cNvPr id="12" name="图片 8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60000" y="6228000"/>
              <a:ext cx="36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791864" y="1709604"/>
            <a:ext cx="7558687" cy="554272"/>
          </a:xfrm>
          <a:prstGeom prst="rect">
            <a:avLst/>
          </a:prstGeom>
        </p:spPr>
        <p:txBody>
          <a:bodyPr lIns="91412" tIns="45706" rIns="91412" bIns="45706"/>
          <a:lstStyle>
            <a:lvl1pPr marL="571324" indent="-571324" algn="l">
              <a:buFontTx/>
              <a:buNone/>
              <a:defRPr sz="30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791864" y="3059292"/>
            <a:ext cx="7558687" cy="2879333"/>
          </a:xfrm>
          <a:prstGeom prst="rect">
            <a:avLst/>
          </a:prstGeom>
        </p:spPr>
        <p:txBody>
          <a:bodyPr lIns="91412" tIns="45706" rIns="91412" bIns="45706"/>
          <a:lstStyle>
            <a:lvl1pPr>
              <a:defRPr sz="2200"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>
              <a:defRPr sz="2000"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8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3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54557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2C9BE19-F5C2-48F0-9FF6-7271A34775F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536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7FE0B80-9B12-4943-96C3-C8DAB2F4E46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1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2018/3/21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ADFA57B-F429-464E-918B-F493E17BAA2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8862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8A089D6-202D-496B-B092-A6E627252F7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285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3C1A793-F37E-4F8E-99CF-291E2116A53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872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7D77158-ABEB-47B0-9138-8F8C4DFA72D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473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945B836-3616-41C5-8BEF-4B69EA3CB42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0139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46BC547-52BC-4F94-87C6-0E7F8C4B034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6970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1279BF8-9680-43EF-AD4B-CC5BF27A24C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3077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71E92DC-4DFE-4B16-90D3-0B102F4E23A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143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68D3B4C-9A55-402E-8D0D-7D922659DC6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150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E332B74-8A74-4B3D-A4C5-35BC5B5CDB3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17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122DC24-1E1F-46B5-A206-8089C78CCA5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857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2D66641-6BB4-4915-AB43-514917BC459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917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8AED16E-681D-44A1-8C86-C043C8AA333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738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D043958-9D5C-44D9-B61F-35E87C6959E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691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5731C38-BC00-4A61-8C80-8793293FFDF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564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7667D2E-9137-4430-A311-C2830651144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624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3FB5E11-E927-46CE-A91C-E06C9623BFF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129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8C2E7A8-1D48-43FE-8FB7-691B0F82B86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232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19EE946-5412-4D47-AC20-0B83F35D225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3187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D56CA2F-F4B4-41A8-BC93-496AA0D20F9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45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1A7D88C-18B8-4F0B-88D1-AEC75D4B1A3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757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12D1BF7-D544-4EC5-A7CD-FDE738E9C89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0052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C801232-9E23-4C60-9D5D-D7A7B73186C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382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CE59AA6-C042-4E97-AA70-DF5F0D03AB2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022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7A62F82-6339-42F4-8DFC-AF70F206EB4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574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4EC9BDC-BFC1-4BFD-B4E3-E70CC1C326A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565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0DDD14E-9BE1-48B7-91B5-D602BCC522A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219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41F1E91-E856-441C-A9AB-21E6F4E2BE2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6522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1C57385-9CEC-4FA6-A9F3-C286E547385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3796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文&amp;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19875" y="287933"/>
            <a:ext cx="7558687" cy="431900"/>
          </a:xfrm>
          <a:prstGeom prst="rect">
            <a:avLst/>
          </a:prstGeom>
        </p:spPr>
        <p:txBody>
          <a:bodyPr lIns="91404" tIns="45703" rIns="91404" bIns="45703" anchor="ctr"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4"/>
          </p:nvPr>
        </p:nvSpPr>
        <p:spPr>
          <a:xfrm>
            <a:off x="647887" y="1079750"/>
            <a:ext cx="7774650" cy="1079750"/>
          </a:xfrm>
          <a:prstGeom prst="rect">
            <a:avLst/>
          </a:prstGeom>
        </p:spPr>
        <p:txBody>
          <a:bodyPr lIns="91404" tIns="45703" rIns="91404" bIns="45703"/>
          <a:lstStyle>
            <a:lvl1pPr marL="179316" indent="-179316" algn="just"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358631" indent="-179316" algn="just">
              <a:buClr>
                <a:schemeClr val="tx1"/>
              </a:buClr>
              <a:buSzPct val="7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2pPr>
            <a:lvl3pPr>
              <a:defRPr sz="1600">
                <a:latin typeface="Arial" pitchFamily="34" charset="0"/>
                <a:ea typeface="楷体_GB2312" pitchFamily="49" charset="-122"/>
                <a:cs typeface="Arial" pitchFamily="34" charset="0"/>
              </a:defRPr>
            </a:lvl3pPr>
            <a:lvl4pPr>
              <a:defRPr sz="1400">
                <a:latin typeface="Arial" pitchFamily="34" charset="0"/>
                <a:ea typeface="楷体_GB2312" pitchFamily="49" charset="-122"/>
                <a:cs typeface="Arial" pitchFamily="34" charset="0"/>
              </a:defRPr>
            </a:lvl4pPr>
            <a:lvl5pPr>
              <a:defRPr sz="1200">
                <a:latin typeface="Arial" pitchFamily="34" charset="0"/>
                <a:ea typeface="楷体_GB2312" pitchFamily="49" charset="-122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2" name="表格占位符 7"/>
          <p:cNvSpPr>
            <a:spLocks noGrp="1"/>
          </p:cNvSpPr>
          <p:nvPr>
            <p:ph type="tbl" sz="quarter" idx="15"/>
          </p:nvPr>
        </p:nvSpPr>
        <p:spPr>
          <a:xfrm>
            <a:off x="971830" y="2771357"/>
            <a:ext cx="7342725" cy="3095283"/>
          </a:xfrm>
          <a:prstGeom prst="rect">
            <a:avLst/>
          </a:prstGeom>
        </p:spPr>
        <p:txBody>
          <a:bodyPr lIns="91404" tIns="45703" rIns="91404" bIns="45703"/>
          <a:lstStyle>
            <a:lvl1pPr>
              <a:buFontTx/>
              <a:buNone/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>
          <a:xfrm>
            <a:off x="971831" y="2405257"/>
            <a:ext cx="7342725" cy="309528"/>
          </a:xfrm>
          <a:prstGeom prst="rect">
            <a:avLst/>
          </a:prstGeom>
          <a:solidFill>
            <a:srgbClr val="C5E2FF"/>
          </a:solidFill>
        </p:spPr>
        <p:txBody>
          <a:bodyPr lIns="91404" tIns="45703" rIns="91404" bIns="45703" anchor="ctr"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  <a:lvl2pPr marL="457019" indent="0">
              <a:buNone/>
              <a:defRPr sz="2000" b="1"/>
            </a:lvl2pPr>
            <a:lvl3pPr marL="914033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1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8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14"/>
          <p:cNvSpPr>
            <a:spLocks noGrp="1"/>
          </p:cNvSpPr>
          <p:nvPr>
            <p:ph type="body" sz="quarter" idx="12"/>
          </p:nvPr>
        </p:nvSpPr>
        <p:spPr>
          <a:xfrm>
            <a:off x="971831" y="5938625"/>
            <a:ext cx="7342725" cy="215950"/>
          </a:xfrm>
          <a:prstGeom prst="rect">
            <a:avLst/>
          </a:prstGeom>
          <a:ln>
            <a:solidFill>
              <a:srgbClr val="C5E2FF"/>
            </a:solidFill>
          </a:ln>
        </p:spPr>
        <p:txBody>
          <a:bodyPr lIns="91404" tIns="45703" rIns="91404" bIns="45703" anchor="ctr"/>
          <a:lstStyle>
            <a:lvl1pPr>
              <a:buFontTx/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9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EEFD9B4-423F-4AD0-BF31-CA69A719384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2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28.xml"/><Relationship Id="rId299" Type="http://schemas.openxmlformats.org/officeDocument/2006/relationships/slideLayout" Target="../slideLayouts/slideLayout310.xml"/><Relationship Id="rId21" Type="http://schemas.openxmlformats.org/officeDocument/2006/relationships/slideLayout" Target="../slideLayouts/slideLayout32.xml"/><Relationship Id="rId63" Type="http://schemas.openxmlformats.org/officeDocument/2006/relationships/slideLayout" Target="../slideLayouts/slideLayout74.xml"/><Relationship Id="rId159" Type="http://schemas.openxmlformats.org/officeDocument/2006/relationships/slideLayout" Target="../slideLayouts/slideLayout170.xml"/><Relationship Id="rId324" Type="http://schemas.openxmlformats.org/officeDocument/2006/relationships/slideLayout" Target="../slideLayouts/slideLayout335.xml"/><Relationship Id="rId170" Type="http://schemas.openxmlformats.org/officeDocument/2006/relationships/slideLayout" Target="../slideLayouts/slideLayout181.xml"/><Relationship Id="rId226" Type="http://schemas.openxmlformats.org/officeDocument/2006/relationships/slideLayout" Target="../slideLayouts/slideLayout237.xml"/><Relationship Id="rId268" Type="http://schemas.openxmlformats.org/officeDocument/2006/relationships/slideLayout" Target="../slideLayouts/slideLayout279.xml"/><Relationship Id="rId32" Type="http://schemas.openxmlformats.org/officeDocument/2006/relationships/slideLayout" Target="../slideLayouts/slideLayout43.xml"/><Relationship Id="rId74" Type="http://schemas.openxmlformats.org/officeDocument/2006/relationships/slideLayout" Target="../slideLayouts/slideLayout85.xml"/><Relationship Id="rId128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6.xml"/><Relationship Id="rId181" Type="http://schemas.openxmlformats.org/officeDocument/2006/relationships/slideLayout" Target="../slideLayouts/slideLayout192.xml"/><Relationship Id="rId237" Type="http://schemas.openxmlformats.org/officeDocument/2006/relationships/slideLayout" Target="../slideLayouts/slideLayout248.xml"/><Relationship Id="rId279" Type="http://schemas.openxmlformats.org/officeDocument/2006/relationships/slideLayout" Target="../slideLayouts/slideLayout290.xml"/><Relationship Id="rId43" Type="http://schemas.openxmlformats.org/officeDocument/2006/relationships/slideLayout" Target="../slideLayouts/slideLayout54.xml"/><Relationship Id="rId139" Type="http://schemas.openxmlformats.org/officeDocument/2006/relationships/slideLayout" Target="../slideLayouts/slideLayout150.xml"/><Relationship Id="rId290" Type="http://schemas.openxmlformats.org/officeDocument/2006/relationships/slideLayout" Target="../slideLayouts/slideLayout301.xml"/><Relationship Id="rId304" Type="http://schemas.openxmlformats.org/officeDocument/2006/relationships/slideLayout" Target="../slideLayouts/slideLayout315.xml"/><Relationship Id="rId85" Type="http://schemas.openxmlformats.org/officeDocument/2006/relationships/slideLayout" Target="../slideLayouts/slideLayout96.xml"/><Relationship Id="rId150" Type="http://schemas.openxmlformats.org/officeDocument/2006/relationships/slideLayout" Target="../slideLayouts/slideLayout161.xml"/><Relationship Id="rId192" Type="http://schemas.openxmlformats.org/officeDocument/2006/relationships/slideLayout" Target="../slideLayouts/slideLayout203.xml"/><Relationship Id="rId206" Type="http://schemas.openxmlformats.org/officeDocument/2006/relationships/slideLayout" Target="../slideLayouts/slideLayout217.xml"/><Relationship Id="rId248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3.xml"/><Relationship Id="rId108" Type="http://schemas.openxmlformats.org/officeDocument/2006/relationships/slideLayout" Target="../slideLayouts/slideLayout119.xml"/><Relationship Id="rId315" Type="http://schemas.openxmlformats.org/officeDocument/2006/relationships/slideLayout" Target="../slideLayouts/slideLayout326.xml"/><Relationship Id="rId54" Type="http://schemas.openxmlformats.org/officeDocument/2006/relationships/slideLayout" Target="../slideLayouts/slideLayout65.xml"/><Relationship Id="rId96" Type="http://schemas.openxmlformats.org/officeDocument/2006/relationships/slideLayout" Target="../slideLayouts/slideLayout107.xml"/><Relationship Id="rId161" Type="http://schemas.openxmlformats.org/officeDocument/2006/relationships/slideLayout" Target="../slideLayouts/slideLayout172.xml"/><Relationship Id="rId217" Type="http://schemas.openxmlformats.org/officeDocument/2006/relationships/slideLayout" Target="../slideLayouts/slideLayout228.xml"/><Relationship Id="rId259" Type="http://schemas.openxmlformats.org/officeDocument/2006/relationships/slideLayout" Target="../slideLayouts/slideLayout270.xml"/><Relationship Id="rId23" Type="http://schemas.openxmlformats.org/officeDocument/2006/relationships/slideLayout" Target="../slideLayouts/slideLayout34.xml"/><Relationship Id="rId119" Type="http://schemas.openxmlformats.org/officeDocument/2006/relationships/slideLayout" Target="../slideLayouts/slideLayout130.xml"/><Relationship Id="rId270" Type="http://schemas.openxmlformats.org/officeDocument/2006/relationships/slideLayout" Target="../slideLayouts/slideLayout281.xml"/><Relationship Id="rId326" Type="http://schemas.openxmlformats.org/officeDocument/2006/relationships/slideLayout" Target="../slideLayouts/slideLayout337.xml"/><Relationship Id="rId65" Type="http://schemas.openxmlformats.org/officeDocument/2006/relationships/slideLayout" Target="../slideLayouts/slideLayout76.xml"/><Relationship Id="rId130" Type="http://schemas.openxmlformats.org/officeDocument/2006/relationships/slideLayout" Target="../slideLayouts/slideLayout141.xml"/><Relationship Id="rId172" Type="http://schemas.openxmlformats.org/officeDocument/2006/relationships/slideLayout" Target="../slideLayouts/slideLayout183.xml"/><Relationship Id="rId228" Type="http://schemas.openxmlformats.org/officeDocument/2006/relationships/slideLayout" Target="../slideLayouts/slideLayout239.xml"/><Relationship Id="rId281" Type="http://schemas.openxmlformats.org/officeDocument/2006/relationships/slideLayout" Target="../slideLayouts/slideLayout292.xml"/><Relationship Id="rId34" Type="http://schemas.openxmlformats.org/officeDocument/2006/relationships/slideLayout" Target="../slideLayouts/slideLayout45.xml"/><Relationship Id="rId76" Type="http://schemas.openxmlformats.org/officeDocument/2006/relationships/slideLayout" Target="../slideLayouts/slideLayout87.xml"/><Relationship Id="rId141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8.xml"/><Relationship Id="rId183" Type="http://schemas.openxmlformats.org/officeDocument/2006/relationships/slideLayout" Target="../slideLayouts/slideLayout194.xml"/><Relationship Id="rId239" Type="http://schemas.openxmlformats.org/officeDocument/2006/relationships/slideLayout" Target="../slideLayouts/slideLayout250.xml"/><Relationship Id="rId250" Type="http://schemas.openxmlformats.org/officeDocument/2006/relationships/slideLayout" Target="../slideLayouts/slideLayout261.xml"/><Relationship Id="rId271" Type="http://schemas.openxmlformats.org/officeDocument/2006/relationships/slideLayout" Target="../slideLayouts/slideLayout282.xml"/><Relationship Id="rId292" Type="http://schemas.openxmlformats.org/officeDocument/2006/relationships/slideLayout" Target="../slideLayouts/slideLayout303.xml"/><Relationship Id="rId306" Type="http://schemas.openxmlformats.org/officeDocument/2006/relationships/slideLayout" Target="../slideLayouts/slideLayout317.xml"/><Relationship Id="rId24" Type="http://schemas.openxmlformats.org/officeDocument/2006/relationships/slideLayout" Target="../slideLayouts/slideLayout35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110" Type="http://schemas.openxmlformats.org/officeDocument/2006/relationships/slideLayout" Target="../slideLayouts/slideLayout121.xml"/><Relationship Id="rId131" Type="http://schemas.openxmlformats.org/officeDocument/2006/relationships/slideLayout" Target="../slideLayouts/slideLayout142.xml"/><Relationship Id="rId327" Type="http://schemas.openxmlformats.org/officeDocument/2006/relationships/slideLayout" Target="../slideLayouts/slideLayout338.xml"/><Relationship Id="rId152" Type="http://schemas.openxmlformats.org/officeDocument/2006/relationships/slideLayout" Target="../slideLayouts/slideLayout163.xml"/><Relationship Id="rId173" Type="http://schemas.openxmlformats.org/officeDocument/2006/relationships/slideLayout" Target="../slideLayouts/slideLayout184.xml"/><Relationship Id="rId194" Type="http://schemas.openxmlformats.org/officeDocument/2006/relationships/slideLayout" Target="../slideLayouts/slideLayout205.xml"/><Relationship Id="rId208" Type="http://schemas.openxmlformats.org/officeDocument/2006/relationships/slideLayout" Target="../slideLayouts/slideLayout219.xml"/><Relationship Id="rId229" Type="http://schemas.openxmlformats.org/officeDocument/2006/relationships/slideLayout" Target="../slideLayouts/slideLayout240.xml"/><Relationship Id="rId240" Type="http://schemas.openxmlformats.org/officeDocument/2006/relationships/slideLayout" Target="../slideLayouts/slideLayout251.xml"/><Relationship Id="rId261" Type="http://schemas.openxmlformats.org/officeDocument/2006/relationships/slideLayout" Target="../slideLayouts/slideLayout272.xml"/><Relationship Id="rId14" Type="http://schemas.openxmlformats.org/officeDocument/2006/relationships/slideLayout" Target="../slideLayouts/slideLayout25.xml"/><Relationship Id="rId35" Type="http://schemas.openxmlformats.org/officeDocument/2006/relationships/slideLayout" Target="../slideLayouts/slideLayout46.xml"/><Relationship Id="rId56" Type="http://schemas.openxmlformats.org/officeDocument/2006/relationships/slideLayout" Target="../slideLayouts/slideLayout67.xml"/><Relationship Id="rId77" Type="http://schemas.openxmlformats.org/officeDocument/2006/relationships/slideLayout" Target="../slideLayouts/slideLayout88.xml"/><Relationship Id="rId100" Type="http://schemas.openxmlformats.org/officeDocument/2006/relationships/slideLayout" Target="../slideLayouts/slideLayout111.xml"/><Relationship Id="rId282" Type="http://schemas.openxmlformats.org/officeDocument/2006/relationships/slideLayout" Target="../slideLayouts/slideLayout293.xml"/><Relationship Id="rId317" Type="http://schemas.openxmlformats.org/officeDocument/2006/relationships/slideLayout" Target="../slideLayouts/slideLayout328.xml"/><Relationship Id="rId8" Type="http://schemas.openxmlformats.org/officeDocument/2006/relationships/slideLayout" Target="../slideLayouts/slideLayout19.xml"/><Relationship Id="rId98" Type="http://schemas.openxmlformats.org/officeDocument/2006/relationships/slideLayout" Target="../slideLayouts/slideLayout109.xml"/><Relationship Id="rId121" Type="http://schemas.openxmlformats.org/officeDocument/2006/relationships/slideLayout" Target="../slideLayouts/slideLayout132.xml"/><Relationship Id="rId142" Type="http://schemas.openxmlformats.org/officeDocument/2006/relationships/slideLayout" Target="../slideLayouts/slideLayout153.xml"/><Relationship Id="rId163" Type="http://schemas.openxmlformats.org/officeDocument/2006/relationships/slideLayout" Target="../slideLayouts/slideLayout174.xml"/><Relationship Id="rId184" Type="http://schemas.openxmlformats.org/officeDocument/2006/relationships/slideLayout" Target="../slideLayouts/slideLayout195.xml"/><Relationship Id="rId219" Type="http://schemas.openxmlformats.org/officeDocument/2006/relationships/slideLayout" Target="../slideLayouts/slideLayout230.xml"/><Relationship Id="rId230" Type="http://schemas.openxmlformats.org/officeDocument/2006/relationships/slideLayout" Target="../slideLayouts/slideLayout241.xml"/><Relationship Id="rId251" Type="http://schemas.openxmlformats.org/officeDocument/2006/relationships/slideLayout" Target="../slideLayouts/slideLayout262.xml"/><Relationship Id="rId25" Type="http://schemas.openxmlformats.org/officeDocument/2006/relationships/slideLayout" Target="../slideLayouts/slideLayout36.xml"/><Relationship Id="rId46" Type="http://schemas.openxmlformats.org/officeDocument/2006/relationships/slideLayout" Target="../slideLayouts/slideLayout57.xml"/><Relationship Id="rId67" Type="http://schemas.openxmlformats.org/officeDocument/2006/relationships/slideLayout" Target="../slideLayouts/slideLayout78.xml"/><Relationship Id="rId272" Type="http://schemas.openxmlformats.org/officeDocument/2006/relationships/slideLayout" Target="../slideLayouts/slideLayout283.xml"/><Relationship Id="rId293" Type="http://schemas.openxmlformats.org/officeDocument/2006/relationships/slideLayout" Target="../slideLayouts/slideLayout304.xml"/><Relationship Id="rId307" Type="http://schemas.openxmlformats.org/officeDocument/2006/relationships/slideLayout" Target="../slideLayouts/slideLayout318.xml"/><Relationship Id="rId328" Type="http://schemas.openxmlformats.org/officeDocument/2006/relationships/theme" Target="../theme/theme2.xml"/><Relationship Id="rId88" Type="http://schemas.openxmlformats.org/officeDocument/2006/relationships/slideLayout" Target="../slideLayouts/slideLayout99.xml"/><Relationship Id="rId111" Type="http://schemas.openxmlformats.org/officeDocument/2006/relationships/slideLayout" Target="../slideLayouts/slideLayout122.xml"/><Relationship Id="rId132" Type="http://schemas.openxmlformats.org/officeDocument/2006/relationships/slideLayout" Target="../slideLayouts/slideLayout143.xml"/><Relationship Id="rId153" Type="http://schemas.openxmlformats.org/officeDocument/2006/relationships/slideLayout" Target="../slideLayouts/slideLayout164.xml"/><Relationship Id="rId174" Type="http://schemas.openxmlformats.org/officeDocument/2006/relationships/slideLayout" Target="../slideLayouts/slideLayout185.xml"/><Relationship Id="rId195" Type="http://schemas.openxmlformats.org/officeDocument/2006/relationships/slideLayout" Target="../slideLayouts/slideLayout206.xml"/><Relationship Id="rId209" Type="http://schemas.openxmlformats.org/officeDocument/2006/relationships/slideLayout" Target="../slideLayouts/slideLayout220.xml"/><Relationship Id="rId220" Type="http://schemas.openxmlformats.org/officeDocument/2006/relationships/slideLayout" Target="../slideLayouts/slideLayout231.xml"/><Relationship Id="rId241" Type="http://schemas.openxmlformats.org/officeDocument/2006/relationships/slideLayout" Target="../slideLayouts/slideLayout252.xml"/><Relationship Id="rId15" Type="http://schemas.openxmlformats.org/officeDocument/2006/relationships/slideLayout" Target="../slideLayouts/slideLayout26.xml"/><Relationship Id="rId36" Type="http://schemas.openxmlformats.org/officeDocument/2006/relationships/slideLayout" Target="../slideLayouts/slideLayout47.xml"/><Relationship Id="rId57" Type="http://schemas.openxmlformats.org/officeDocument/2006/relationships/slideLayout" Target="../slideLayouts/slideLayout68.xml"/><Relationship Id="rId262" Type="http://schemas.openxmlformats.org/officeDocument/2006/relationships/slideLayout" Target="../slideLayouts/slideLayout273.xml"/><Relationship Id="rId283" Type="http://schemas.openxmlformats.org/officeDocument/2006/relationships/slideLayout" Target="../slideLayouts/slideLayout294.xml"/><Relationship Id="rId318" Type="http://schemas.openxmlformats.org/officeDocument/2006/relationships/slideLayout" Target="../slideLayouts/slideLayout329.xml"/><Relationship Id="rId78" Type="http://schemas.openxmlformats.org/officeDocument/2006/relationships/slideLayout" Target="../slideLayouts/slideLayout89.xml"/><Relationship Id="rId99" Type="http://schemas.openxmlformats.org/officeDocument/2006/relationships/slideLayout" Target="../slideLayouts/slideLayout110.xml"/><Relationship Id="rId101" Type="http://schemas.openxmlformats.org/officeDocument/2006/relationships/slideLayout" Target="../slideLayouts/slideLayout112.xml"/><Relationship Id="rId122" Type="http://schemas.openxmlformats.org/officeDocument/2006/relationships/slideLayout" Target="../slideLayouts/slideLayout133.xml"/><Relationship Id="rId143" Type="http://schemas.openxmlformats.org/officeDocument/2006/relationships/slideLayout" Target="../slideLayouts/slideLayout154.xml"/><Relationship Id="rId164" Type="http://schemas.openxmlformats.org/officeDocument/2006/relationships/slideLayout" Target="../slideLayouts/slideLayout175.xml"/><Relationship Id="rId185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.xml"/><Relationship Id="rId210" Type="http://schemas.openxmlformats.org/officeDocument/2006/relationships/slideLayout" Target="../slideLayouts/slideLayout221.xml"/><Relationship Id="rId26" Type="http://schemas.openxmlformats.org/officeDocument/2006/relationships/slideLayout" Target="../slideLayouts/slideLayout37.xml"/><Relationship Id="rId231" Type="http://schemas.openxmlformats.org/officeDocument/2006/relationships/slideLayout" Target="../slideLayouts/slideLayout242.xml"/><Relationship Id="rId252" Type="http://schemas.openxmlformats.org/officeDocument/2006/relationships/slideLayout" Target="../slideLayouts/slideLayout263.xml"/><Relationship Id="rId273" Type="http://schemas.openxmlformats.org/officeDocument/2006/relationships/slideLayout" Target="../slideLayouts/slideLayout284.xml"/><Relationship Id="rId294" Type="http://schemas.openxmlformats.org/officeDocument/2006/relationships/slideLayout" Target="../slideLayouts/slideLayout305.xml"/><Relationship Id="rId308" Type="http://schemas.openxmlformats.org/officeDocument/2006/relationships/slideLayout" Target="../slideLayouts/slideLayout319.xml"/><Relationship Id="rId329" Type="http://schemas.openxmlformats.org/officeDocument/2006/relationships/image" Target="../media/image1.png"/><Relationship Id="rId47" Type="http://schemas.openxmlformats.org/officeDocument/2006/relationships/slideLayout" Target="../slideLayouts/slideLayout58.xml"/><Relationship Id="rId68" Type="http://schemas.openxmlformats.org/officeDocument/2006/relationships/slideLayout" Target="../slideLayouts/slideLayout79.xml"/><Relationship Id="rId89" Type="http://schemas.openxmlformats.org/officeDocument/2006/relationships/slideLayout" Target="../slideLayouts/slideLayout100.xml"/><Relationship Id="rId112" Type="http://schemas.openxmlformats.org/officeDocument/2006/relationships/slideLayout" Target="../slideLayouts/slideLayout123.xml"/><Relationship Id="rId133" Type="http://schemas.openxmlformats.org/officeDocument/2006/relationships/slideLayout" Target="../slideLayouts/slideLayout144.xml"/><Relationship Id="rId154" Type="http://schemas.openxmlformats.org/officeDocument/2006/relationships/slideLayout" Target="../slideLayouts/slideLayout165.xml"/><Relationship Id="rId175" Type="http://schemas.openxmlformats.org/officeDocument/2006/relationships/slideLayout" Target="../slideLayouts/slideLayout186.xml"/><Relationship Id="rId196" Type="http://schemas.openxmlformats.org/officeDocument/2006/relationships/slideLayout" Target="../slideLayouts/slideLayout207.xml"/><Relationship Id="rId200" Type="http://schemas.openxmlformats.org/officeDocument/2006/relationships/slideLayout" Target="../slideLayouts/slideLayout211.xml"/><Relationship Id="rId16" Type="http://schemas.openxmlformats.org/officeDocument/2006/relationships/slideLayout" Target="../slideLayouts/slideLayout27.xml"/><Relationship Id="rId221" Type="http://schemas.openxmlformats.org/officeDocument/2006/relationships/slideLayout" Target="../slideLayouts/slideLayout232.xml"/><Relationship Id="rId242" Type="http://schemas.openxmlformats.org/officeDocument/2006/relationships/slideLayout" Target="../slideLayouts/slideLayout253.xml"/><Relationship Id="rId263" Type="http://schemas.openxmlformats.org/officeDocument/2006/relationships/slideLayout" Target="../slideLayouts/slideLayout274.xml"/><Relationship Id="rId284" Type="http://schemas.openxmlformats.org/officeDocument/2006/relationships/slideLayout" Target="../slideLayouts/slideLayout295.xml"/><Relationship Id="rId319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48.xml"/><Relationship Id="rId58" Type="http://schemas.openxmlformats.org/officeDocument/2006/relationships/slideLayout" Target="../slideLayouts/slideLayout69.xml"/><Relationship Id="rId79" Type="http://schemas.openxmlformats.org/officeDocument/2006/relationships/slideLayout" Target="../slideLayouts/slideLayout90.xml"/><Relationship Id="rId102" Type="http://schemas.openxmlformats.org/officeDocument/2006/relationships/slideLayout" Target="../slideLayouts/slideLayout113.xml"/><Relationship Id="rId123" Type="http://schemas.openxmlformats.org/officeDocument/2006/relationships/slideLayout" Target="../slideLayouts/slideLayout134.xml"/><Relationship Id="rId144" Type="http://schemas.openxmlformats.org/officeDocument/2006/relationships/slideLayout" Target="../slideLayouts/slideLayout155.xml"/><Relationship Id="rId330" Type="http://schemas.openxmlformats.org/officeDocument/2006/relationships/image" Target="../media/image2.emf"/><Relationship Id="rId90" Type="http://schemas.openxmlformats.org/officeDocument/2006/relationships/slideLayout" Target="../slideLayouts/slideLayout101.xml"/><Relationship Id="rId165" Type="http://schemas.openxmlformats.org/officeDocument/2006/relationships/slideLayout" Target="../slideLayouts/slideLayout176.xml"/><Relationship Id="rId186" Type="http://schemas.openxmlformats.org/officeDocument/2006/relationships/slideLayout" Target="../slideLayouts/slideLayout197.xml"/><Relationship Id="rId211" Type="http://schemas.openxmlformats.org/officeDocument/2006/relationships/slideLayout" Target="../slideLayouts/slideLayout222.xml"/><Relationship Id="rId232" Type="http://schemas.openxmlformats.org/officeDocument/2006/relationships/slideLayout" Target="../slideLayouts/slideLayout243.xml"/><Relationship Id="rId253" Type="http://schemas.openxmlformats.org/officeDocument/2006/relationships/slideLayout" Target="../slideLayouts/slideLayout264.xml"/><Relationship Id="rId274" Type="http://schemas.openxmlformats.org/officeDocument/2006/relationships/slideLayout" Target="../slideLayouts/slideLayout285.xml"/><Relationship Id="rId295" Type="http://schemas.openxmlformats.org/officeDocument/2006/relationships/slideLayout" Target="../slideLayouts/slideLayout306.xml"/><Relationship Id="rId309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8.xml"/><Relationship Id="rId48" Type="http://schemas.openxmlformats.org/officeDocument/2006/relationships/slideLayout" Target="../slideLayouts/slideLayout59.xml"/><Relationship Id="rId69" Type="http://schemas.openxmlformats.org/officeDocument/2006/relationships/slideLayout" Target="../slideLayouts/slideLayout80.xml"/><Relationship Id="rId113" Type="http://schemas.openxmlformats.org/officeDocument/2006/relationships/slideLayout" Target="../slideLayouts/slideLayout124.xml"/><Relationship Id="rId134" Type="http://schemas.openxmlformats.org/officeDocument/2006/relationships/slideLayout" Target="../slideLayouts/slideLayout145.xml"/><Relationship Id="rId320" Type="http://schemas.openxmlformats.org/officeDocument/2006/relationships/slideLayout" Target="../slideLayouts/slideLayout331.xml"/><Relationship Id="rId80" Type="http://schemas.openxmlformats.org/officeDocument/2006/relationships/slideLayout" Target="../slideLayouts/slideLayout91.xml"/><Relationship Id="rId155" Type="http://schemas.openxmlformats.org/officeDocument/2006/relationships/slideLayout" Target="../slideLayouts/slideLayout166.xml"/><Relationship Id="rId176" Type="http://schemas.openxmlformats.org/officeDocument/2006/relationships/slideLayout" Target="../slideLayouts/slideLayout187.xml"/><Relationship Id="rId197" Type="http://schemas.openxmlformats.org/officeDocument/2006/relationships/slideLayout" Target="../slideLayouts/slideLayout208.xml"/><Relationship Id="rId201" Type="http://schemas.openxmlformats.org/officeDocument/2006/relationships/slideLayout" Target="../slideLayouts/slideLayout212.xml"/><Relationship Id="rId222" Type="http://schemas.openxmlformats.org/officeDocument/2006/relationships/slideLayout" Target="../slideLayouts/slideLayout233.xml"/><Relationship Id="rId243" Type="http://schemas.openxmlformats.org/officeDocument/2006/relationships/slideLayout" Target="../slideLayouts/slideLayout254.xml"/><Relationship Id="rId264" Type="http://schemas.openxmlformats.org/officeDocument/2006/relationships/slideLayout" Target="../slideLayouts/slideLayout275.xml"/><Relationship Id="rId285" Type="http://schemas.openxmlformats.org/officeDocument/2006/relationships/slideLayout" Target="../slideLayouts/slideLayout296.xml"/><Relationship Id="rId17" Type="http://schemas.openxmlformats.org/officeDocument/2006/relationships/slideLayout" Target="../slideLayouts/slideLayout28.xml"/><Relationship Id="rId38" Type="http://schemas.openxmlformats.org/officeDocument/2006/relationships/slideLayout" Target="../slideLayouts/slideLayout49.xml"/><Relationship Id="rId59" Type="http://schemas.openxmlformats.org/officeDocument/2006/relationships/slideLayout" Target="../slideLayouts/slideLayout70.xml"/><Relationship Id="rId103" Type="http://schemas.openxmlformats.org/officeDocument/2006/relationships/slideLayout" Target="../slideLayouts/slideLayout114.xml"/><Relationship Id="rId124" Type="http://schemas.openxmlformats.org/officeDocument/2006/relationships/slideLayout" Target="../slideLayouts/slideLayout135.xml"/><Relationship Id="rId310" Type="http://schemas.openxmlformats.org/officeDocument/2006/relationships/slideLayout" Target="../slideLayouts/slideLayout321.xml"/><Relationship Id="rId70" Type="http://schemas.openxmlformats.org/officeDocument/2006/relationships/slideLayout" Target="../slideLayouts/slideLayout81.xml"/><Relationship Id="rId91" Type="http://schemas.openxmlformats.org/officeDocument/2006/relationships/slideLayout" Target="../slideLayouts/slideLayout102.xml"/><Relationship Id="rId145" Type="http://schemas.openxmlformats.org/officeDocument/2006/relationships/slideLayout" Target="../slideLayouts/slideLayout156.xml"/><Relationship Id="rId166" Type="http://schemas.openxmlformats.org/officeDocument/2006/relationships/slideLayout" Target="../slideLayouts/slideLayout177.xml"/><Relationship Id="rId187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2.xml"/><Relationship Id="rId212" Type="http://schemas.openxmlformats.org/officeDocument/2006/relationships/slideLayout" Target="../slideLayouts/slideLayout223.xml"/><Relationship Id="rId233" Type="http://schemas.openxmlformats.org/officeDocument/2006/relationships/slideLayout" Target="../slideLayouts/slideLayout244.xml"/><Relationship Id="rId254" Type="http://schemas.openxmlformats.org/officeDocument/2006/relationships/slideLayout" Target="../slideLayouts/slideLayout265.xml"/><Relationship Id="rId28" Type="http://schemas.openxmlformats.org/officeDocument/2006/relationships/slideLayout" Target="../slideLayouts/slideLayout39.xml"/><Relationship Id="rId49" Type="http://schemas.openxmlformats.org/officeDocument/2006/relationships/slideLayout" Target="../slideLayouts/slideLayout60.xml"/><Relationship Id="rId114" Type="http://schemas.openxmlformats.org/officeDocument/2006/relationships/slideLayout" Target="../slideLayouts/slideLayout125.xml"/><Relationship Id="rId275" Type="http://schemas.openxmlformats.org/officeDocument/2006/relationships/slideLayout" Target="../slideLayouts/slideLayout286.xml"/><Relationship Id="rId296" Type="http://schemas.openxmlformats.org/officeDocument/2006/relationships/slideLayout" Target="../slideLayouts/slideLayout307.xml"/><Relationship Id="rId300" Type="http://schemas.openxmlformats.org/officeDocument/2006/relationships/slideLayout" Target="../slideLayouts/slideLayout311.xml"/><Relationship Id="rId60" Type="http://schemas.openxmlformats.org/officeDocument/2006/relationships/slideLayout" Target="../slideLayouts/slideLayout71.xml"/><Relationship Id="rId81" Type="http://schemas.openxmlformats.org/officeDocument/2006/relationships/slideLayout" Target="../slideLayouts/slideLayout92.xml"/><Relationship Id="rId135" Type="http://schemas.openxmlformats.org/officeDocument/2006/relationships/slideLayout" Target="../slideLayouts/slideLayout146.xml"/><Relationship Id="rId156" Type="http://schemas.openxmlformats.org/officeDocument/2006/relationships/slideLayout" Target="../slideLayouts/slideLayout167.xml"/><Relationship Id="rId177" Type="http://schemas.openxmlformats.org/officeDocument/2006/relationships/slideLayout" Target="../slideLayouts/slideLayout188.xml"/><Relationship Id="rId198" Type="http://schemas.openxmlformats.org/officeDocument/2006/relationships/slideLayout" Target="../slideLayouts/slideLayout209.xml"/><Relationship Id="rId321" Type="http://schemas.openxmlformats.org/officeDocument/2006/relationships/slideLayout" Target="../slideLayouts/slideLayout332.xml"/><Relationship Id="rId202" Type="http://schemas.openxmlformats.org/officeDocument/2006/relationships/slideLayout" Target="../slideLayouts/slideLayout213.xml"/><Relationship Id="rId223" Type="http://schemas.openxmlformats.org/officeDocument/2006/relationships/slideLayout" Target="../slideLayouts/slideLayout234.xml"/><Relationship Id="rId244" Type="http://schemas.openxmlformats.org/officeDocument/2006/relationships/slideLayout" Target="../slideLayouts/slideLayout255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265" Type="http://schemas.openxmlformats.org/officeDocument/2006/relationships/slideLayout" Target="../slideLayouts/slideLayout276.xml"/><Relationship Id="rId286" Type="http://schemas.openxmlformats.org/officeDocument/2006/relationships/slideLayout" Target="../slideLayouts/slideLayout297.xml"/><Relationship Id="rId50" Type="http://schemas.openxmlformats.org/officeDocument/2006/relationships/slideLayout" Target="../slideLayouts/slideLayout61.xml"/><Relationship Id="rId104" Type="http://schemas.openxmlformats.org/officeDocument/2006/relationships/slideLayout" Target="../slideLayouts/slideLayout115.xml"/><Relationship Id="rId125" Type="http://schemas.openxmlformats.org/officeDocument/2006/relationships/slideLayout" Target="../slideLayouts/slideLayout136.xml"/><Relationship Id="rId146" Type="http://schemas.openxmlformats.org/officeDocument/2006/relationships/slideLayout" Target="../slideLayouts/slideLayout157.xml"/><Relationship Id="rId167" Type="http://schemas.openxmlformats.org/officeDocument/2006/relationships/slideLayout" Target="../slideLayouts/slideLayout178.xml"/><Relationship Id="rId188" Type="http://schemas.openxmlformats.org/officeDocument/2006/relationships/slideLayout" Target="../slideLayouts/slideLayout199.xml"/><Relationship Id="rId311" Type="http://schemas.openxmlformats.org/officeDocument/2006/relationships/slideLayout" Target="../slideLayouts/slideLayout322.xml"/><Relationship Id="rId71" Type="http://schemas.openxmlformats.org/officeDocument/2006/relationships/slideLayout" Target="../slideLayouts/slideLayout82.xml"/><Relationship Id="rId92" Type="http://schemas.openxmlformats.org/officeDocument/2006/relationships/slideLayout" Target="../slideLayouts/slideLayout103.xml"/><Relationship Id="rId213" Type="http://schemas.openxmlformats.org/officeDocument/2006/relationships/slideLayout" Target="../slideLayouts/slideLayout224.xml"/><Relationship Id="rId234" Type="http://schemas.openxmlformats.org/officeDocument/2006/relationships/slideLayout" Target="../slideLayouts/slideLayout245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55" Type="http://schemas.openxmlformats.org/officeDocument/2006/relationships/slideLayout" Target="../slideLayouts/slideLayout266.xml"/><Relationship Id="rId276" Type="http://schemas.openxmlformats.org/officeDocument/2006/relationships/slideLayout" Target="../slideLayouts/slideLayout287.xml"/><Relationship Id="rId297" Type="http://schemas.openxmlformats.org/officeDocument/2006/relationships/slideLayout" Target="../slideLayouts/slideLayout308.xml"/><Relationship Id="rId40" Type="http://schemas.openxmlformats.org/officeDocument/2006/relationships/slideLayout" Target="../slideLayouts/slideLayout51.xml"/><Relationship Id="rId115" Type="http://schemas.openxmlformats.org/officeDocument/2006/relationships/slideLayout" Target="../slideLayouts/slideLayout126.xml"/><Relationship Id="rId136" Type="http://schemas.openxmlformats.org/officeDocument/2006/relationships/slideLayout" Target="../slideLayouts/slideLayout147.xml"/><Relationship Id="rId157" Type="http://schemas.openxmlformats.org/officeDocument/2006/relationships/slideLayout" Target="../slideLayouts/slideLayout168.xml"/><Relationship Id="rId178" Type="http://schemas.openxmlformats.org/officeDocument/2006/relationships/slideLayout" Target="../slideLayouts/slideLayout189.xml"/><Relationship Id="rId301" Type="http://schemas.openxmlformats.org/officeDocument/2006/relationships/slideLayout" Target="../slideLayouts/slideLayout312.xml"/><Relationship Id="rId322" Type="http://schemas.openxmlformats.org/officeDocument/2006/relationships/slideLayout" Target="../slideLayouts/slideLayout333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9" Type="http://schemas.openxmlformats.org/officeDocument/2006/relationships/slideLayout" Target="../slideLayouts/slideLayout210.xml"/><Relationship Id="rId203" Type="http://schemas.openxmlformats.org/officeDocument/2006/relationships/slideLayout" Target="../slideLayouts/slideLayout214.xml"/><Relationship Id="rId19" Type="http://schemas.openxmlformats.org/officeDocument/2006/relationships/slideLayout" Target="../slideLayouts/slideLayout30.xml"/><Relationship Id="rId224" Type="http://schemas.openxmlformats.org/officeDocument/2006/relationships/slideLayout" Target="../slideLayouts/slideLayout235.xml"/><Relationship Id="rId245" Type="http://schemas.openxmlformats.org/officeDocument/2006/relationships/slideLayout" Target="../slideLayouts/slideLayout256.xml"/><Relationship Id="rId266" Type="http://schemas.openxmlformats.org/officeDocument/2006/relationships/slideLayout" Target="../slideLayouts/slideLayout277.xml"/><Relationship Id="rId287" Type="http://schemas.openxmlformats.org/officeDocument/2006/relationships/slideLayout" Target="../slideLayouts/slideLayout298.xml"/><Relationship Id="rId30" Type="http://schemas.openxmlformats.org/officeDocument/2006/relationships/slideLayout" Target="../slideLayouts/slideLayout41.xml"/><Relationship Id="rId105" Type="http://schemas.openxmlformats.org/officeDocument/2006/relationships/slideLayout" Target="../slideLayouts/slideLayout116.xml"/><Relationship Id="rId126" Type="http://schemas.openxmlformats.org/officeDocument/2006/relationships/slideLayout" Target="../slideLayouts/slideLayout137.xml"/><Relationship Id="rId147" Type="http://schemas.openxmlformats.org/officeDocument/2006/relationships/slideLayout" Target="../slideLayouts/slideLayout158.xml"/><Relationship Id="rId168" Type="http://schemas.openxmlformats.org/officeDocument/2006/relationships/slideLayout" Target="../slideLayouts/slideLayout179.xml"/><Relationship Id="rId312" Type="http://schemas.openxmlformats.org/officeDocument/2006/relationships/slideLayout" Target="../slideLayouts/slideLayout323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93" Type="http://schemas.openxmlformats.org/officeDocument/2006/relationships/slideLayout" Target="../slideLayouts/slideLayout104.xml"/><Relationship Id="rId189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4.xml"/><Relationship Id="rId214" Type="http://schemas.openxmlformats.org/officeDocument/2006/relationships/slideLayout" Target="../slideLayouts/slideLayout225.xml"/><Relationship Id="rId235" Type="http://schemas.openxmlformats.org/officeDocument/2006/relationships/slideLayout" Target="../slideLayouts/slideLayout246.xml"/><Relationship Id="rId256" Type="http://schemas.openxmlformats.org/officeDocument/2006/relationships/slideLayout" Target="../slideLayouts/slideLayout267.xml"/><Relationship Id="rId277" Type="http://schemas.openxmlformats.org/officeDocument/2006/relationships/slideLayout" Target="../slideLayouts/slideLayout288.xml"/><Relationship Id="rId298" Type="http://schemas.openxmlformats.org/officeDocument/2006/relationships/slideLayout" Target="../slideLayouts/slideLayout309.xml"/><Relationship Id="rId116" Type="http://schemas.openxmlformats.org/officeDocument/2006/relationships/slideLayout" Target="../slideLayouts/slideLayout127.xml"/><Relationship Id="rId137" Type="http://schemas.openxmlformats.org/officeDocument/2006/relationships/slideLayout" Target="../slideLayouts/slideLayout148.xml"/><Relationship Id="rId158" Type="http://schemas.openxmlformats.org/officeDocument/2006/relationships/slideLayout" Target="../slideLayouts/slideLayout169.xml"/><Relationship Id="rId302" Type="http://schemas.openxmlformats.org/officeDocument/2006/relationships/slideLayout" Target="../slideLayouts/slideLayout313.xml"/><Relationship Id="rId323" Type="http://schemas.openxmlformats.org/officeDocument/2006/relationships/slideLayout" Target="../slideLayouts/slideLayout334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62" Type="http://schemas.openxmlformats.org/officeDocument/2006/relationships/slideLayout" Target="../slideLayouts/slideLayout73.xml"/><Relationship Id="rId83" Type="http://schemas.openxmlformats.org/officeDocument/2006/relationships/slideLayout" Target="../slideLayouts/slideLayout94.xml"/><Relationship Id="rId179" Type="http://schemas.openxmlformats.org/officeDocument/2006/relationships/slideLayout" Target="../slideLayouts/slideLayout190.xml"/><Relationship Id="rId190" Type="http://schemas.openxmlformats.org/officeDocument/2006/relationships/slideLayout" Target="../slideLayouts/slideLayout201.xml"/><Relationship Id="rId204" Type="http://schemas.openxmlformats.org/officeDocument/2006/relationships/slideLayout" Target="../slideLayouts/slideLayout215.xml"/><Relationship Id="rId225" Type="http://schemas.openxmlformats.org/officeDocument/2006/relationships/slideLayout" Target="../slideLayouts/slideLayout236.xml"/><Relationship Id="rId246" Type="http://schemas.openxmlformats.org/officeDocument/2006/relationships/slideLayout" Target="../slideLayouts/slideLayout257.xml"/><Relationship Id="rId267" Type="http://schemas.openxmlformats.org/officeDocument/2006/relationships/slideLayout" Target="../slideLayouts/slideLayout278.xml"/><Relationship Id="rId288" Type="http://schemas.openxmlformats.org/officeDocument/2006/relationships/slideLayout" Target="../slideLayouts/slideLayout299.xml"/><Relationship Id="rId106" Type="http://schemas.openxmlformats.org/officeDocument/2006/relationships/slideLayout" Target="../slideLayouts/slideLayout117.xml"/><Relationship Id="rId127" Type="http://schemas.openxmlformats.org/officeDocument/2006/relationships/slideLayout" Target="../slideLayouts/slideLayout138.xml"/><Relationship Id="rId313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52" Type="http://schemas.openxmlformats.org/officeDocument/2006/relationships/slideLayout" Target="../slideLayouts/slideLayout63.xml"/><Relationship Id="rId73" Type="http://schemas.openxmlformats.org/officeDocument/2006/relationships/slideLayout" Target="../slideLayouts/slideLayout84.xml"/><Relationship Id="rId94" Type="http://schemas.openxmlformats.org/officeDocument/2006/relationships/slideLayout" Target="../slideLayouts/slideLayout105.xml"/><Relationship Id="rId148" Type="http://schemas.openxmlformats.org/officeDocument/2006/relationships/slideLayout" Target="../slideLayouts/slideLayout159.xml"/><Relationship Id="rId169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5.xml"/><Relationship Id="rId180" Type="http://schemas.openxmlformats.org/officeDocument/2006/relationships/slideLayout" Target="../slideLayouts/slideLayout191.xml"/><Relationship Id="rId215" Type="http://schemas.openxmlformats.org/officeDocument/2006/relationships/slideLayout" Target="../slideLayouts/slideLayout226.xml"/><Relationship Id="rId236" Type="http://schemas.openxmlformats.org/officeDocument/2006/relationships/slideLayout" Target="../slideLayouts/slideLayout247.xml"/><Relationship Id="rId257" Type="http://schemas.openxmlformats.org/officeDocument/2006/relationships/slideLayout" Target="../slideLayouts/slideLayout268.xml"/><Relationship Id="rId278" Type="http://schemas.openxmlformats.org/officeDocument/2006/relationships/slideLayout" Target="../slideLayouts/slideLayout289.xml"/><Relationship Id="rId303" Type="http://schemas.openxmlformats.org/officeDocument/2006/relationships/slideLayout" Target="../slideLayouts/slideLayout314.xml"/><Relationship Id="rId42" Type="http://schemas.openxmlformats.org/officeDocument/2006/relationships/slideLayout" Target="../slideLayouts/slideLayout53.xml"/><Relationship Id="rId84" Type="http://schemas.openxmlformats.org/officeDocument/2006/relationships/slideLayout" Target="../slideLayouts/slideLayout95.xml"/><Relationship Id="rId138" Type="http://schemas.openxmlformats.org/officeDocument/2006/relationships/slideLayout" Target="../slideLayouts/slideLayout149.xml"/><Relationship Id="rId191" Type="http://schemas.openxmlformats.org/officeDocument/2006/relationships/slideLayout" Target="../slideLayouts/slideLayout202.xml"/><Relationship Id="rId205" Type="http://schemas.openxmlformats.org/officeDocument/2006/relationships/slideLayout" Target="../slideLayouts/slideLayout216.xml"/><Relationship Id="rId247" Type="http://schemas.openxmlformats.org/officeDocument/2006/relationships/slideLayout" Target="../slideLayouts/slideLayout258.xml"/><Relationship Id="rId107" Type="http://schemas.openxmlformats.org/officeDocument/2006/relationships/slideLayout" Target="../slideLayouts/slideLayout118.xml"/><Relationship Id="rId289" Type="http://schemas.openxmlformats.org/officeDocument/2006/relationships/slideLayout" Target="../slideLayouts/slideLayout300.xml"/><Relationship Id="rId11" Type="http://schemas.openxmlformats.org/officeDocument/2006/relationships/slideLayout" Target="../slideLayouts/slideLayout22.xml"/><Relationship Id="rId53" Type="http://schemas.openxmlformats.org/officeDocument/2006/relationships/slideLayout" Target="../slideLayouts/slideLayout64.xml"/><Relationship Id="rId149" Type="http://schemas.openxmlformats.org/officeDocument/2006/relationships/slideLayout" Target="../slideLayouts/slideLayout160.xml"/><Relationship Id="rId314" Type="http://schemas.openxmlformats.org/officeDocument/2006/relationships/slideLayout" Target="../slideLayouts/slideLayout325.xml"/><Relationship Id="rId95" Type="http://schemas.openxmlformats.org/officeDocument/2006/relationships/slideLayout" Target="../slideLayouts/slideLayout106.xml"/><Relationship Id="rId160" Type="http://schemas.openxmlformats.org/officeDocument/2006/relationships/slideLayout" Target="../slideLayouts/slideLayout171.xml"/><Relationship Id="rId216" Type="http://schemas.openxmlformats.org/officeDocument/2006/relationships/slideLayout" Target="../slideLayouts/slideLayout227.xml"/><Relationship Id="rId258" Type="http://schemas.openxmlformats.org/officeDocument/2006/relationships/slideLayout" Target="../slideLayouts/slideLayout269.xml"/><Relationship Id="rId22" Type="http://schemas.openxmlformats.org/officeDocument/2006/relationships/slideLayout" Target="../slideLayouts/slideLayout33.xml"/><Relationship Id="rId64" Type="http://schemas.openxmlformats.org/officeDocument/2006/relationships/slideLayout" Target="../slideLayouts/slideLayout75.xml"/><Relationship Id="rId118" Type="http://schemas.openxmlformats.org/officeDocument/2006/relationships/slideLayout" Target="../slideLayouts/slideLayout129.xml"/><Relationship Id="rId325" Type="http://schemas.openxmlformats.org/officeDocument/2006/relationships/slideLayout" Target="../slideLayouts/slideLayout336.xml"/><Relationship Id="rId171" Type="http://schemas.openxmlformats.org/officeDocument/2006/relationships/slideLayout" Target="../slideLayouts/slideLayout182.xml"/><Relationship Id="rId227" Type="http://schemas.openxmlformats.org/officeDocument/2006/relationships/slideLayout" Target="../slideLayouts/slideLayout238.xml"/><Relationship Id="rId269" Type="http://schemas.openxmlformats.org/officeDocument/2006/relationships/slideLayout" Target="../slideLayouts/slideLayout280.xml"/><Relationship Id="rId33" Type="http://schemas.openxmlformats.org/officeDocument/2006/relationships/slideLayout" Target="../slideLayouts/slideLayout44.xml"/><Relationship Id="rId129" Type="http://schemas.openxmlformats.org/officeDocument/2006/relationships/slideLayout" Target="../slideLayouts/slideLayout140.xml"/><Relationship Id="rId280" Type="http://schemas.openxmlformats.org/officeDocument/2006/relationships/slideLayout" Target="../slideLayouts/slideLayout291.xml"/><Relationship Id="rId75" Type="http://schemas.openxmlformats.org/officeDocument/2006/relationships/slideLayout" Target="../slideLayouts/slideLayout86.xml"/><Relationship Id="rId140" Type="http://schemas.openxmlformats.org/officeDocument/2006/relationships/slideLayout" Target="../slideLayouts/slideLayout151.xml"/><Relationship Id="rId182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7.xml"/><Relationship Id="rId238" Type="http://schemas.openxmlformats.org/officeDocument/2006/relationships/slideLayout" Target="../slideLayouts/slideLayout249.xml"/><Relationship Id="rId291" Type="http://schemas.openxmlformats.org/officeDocument/2006/relationships/slideLayout" Target="../slideLayouts/slideLayout302.xml"/><Relationship Id="rId305" Type="http://schemas.openxmlformats.org/officeDocument/2006/relationships/slideLayout" Target="../slideLayouts/slideLayout316.xml"/><Relationship Id="rId44" Type="http://schemas.openxmlformats.org/officeDocument/2006/relationships/slideLayout" Target="../slideLayouts/slideLayout55.xml"/><Relationship Id="rId86" Type="http://schemas.openxmlformats.org/officeDocument/2006/relationships/slideLayout" Target="../slideLayouts/slideLayout97.xml"/><Relationship Id="rId151" Type="http://schemas.openxmlformats.org/officeDocument/2006/relationships/slideLayout" Target="../slideLayouts/slideLayout162.xml"/><Relationship Id="rId193" Type="http://schemas.openxmlformats.org/officeDocument/2006/relationships/slideLayout" Target="../slideLayouts/slideLayout204.xml"/><Relationship Id="rId207" Type="http://schemas.openxmlformats.org/officeDocument/2006/relationships/slideLayout" Target="../slideLayouts/slideLayout218.xml"/><Relationship Id="rId249" Type="http://schemas.openxmlformats.org/officeDocument/2006/relationships/slideLayout" Target="../slideLayouts/slideLayout260.xml"/><Relationship Id="rId13" Type="http://schemas.openxmlformats.org/officeDocument/2006/relationships/slideLayout" Target="../slideLayouts/slideLayout24.xml"/><Relationship Id="rId109" Type="http://schemas.openxmlformats.org/officeDocument/2006/relationships/slideLayout" Target="../slideLayouts/slideLayout120.xml"/><Relationship Id="rId260" Type="http://schemas.openxmlformats.org/officeDocument/2006/relationships/slideLayout" Target="../slideLayouts/slideLayout271.xml"/><Relationship Id="rId316" Type="http://schemas.openxmlformats.org/officeDocument/2006/relationships/slideLayout" Target="../slideLayouts/slideLayout327.xml"/><Relationship Id="rId55" Type="http://schemas.openxmlformats.org/officeDocument/2006/relationships/slideLayout" Target="../slideLayouts/slideLayout66.xml"/><Relationship Id="rId97" Type="http://schemas.openxmlformats.org/officeDocument/2006/relationships/slideLayout" Target="../slideLayouts/slideLayout108.xml"/><Relationship Id="rId120" Type="http://schemas.openxmlformats.org/officeDocument/2006/relationships/slideLayout" Target="../slideLayouts/slideLayout131.xml"/><Relationship Id="rId162" Type="http://schemas.openxmlformats.org/officeDocument/2006/relationships/slideLayout" Target="../slideLayouts/slideLayout173.xml"/><Relationship Id="rId218" Type="http://schemas.openxmlformats.org/officeDocument/2006/relationships/slideLayout" Target="../slideLayouts/slideLayout2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40.xml"/><Relationship Id="rId1" Type="http://schemas.openxmlformats.org/officeDocument/2006/relationships/slideLayout" Target="../slideLayouts/slideLayout339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457.xml"/><Relationship Id="rId299" Type="http://schemas.openxmlformats.org/officeDocument/2006/relationships/slideLayout" Target="../slideLayouts/slideLayout639.xml"/><Relationship Id="rId21" Type="http://schemas.openxmlformats.org/officeDocument/2006/relationships/slideLayout" Target="../slideLayouts/slideLayout361.xml"/><Relationship Id="rId63" Type="http://schemas.openxmlformats.org/officeDocument/2006/relationships/slideLayout" Target="../slideLayouts/slideLayout403.xml"/><Relationship Id="rId159" Type="http://schemas.openxmlformats.org/officeDocument/2006/relationships/slideLayout" Target="../slideLayouts/slideLayout499.xml"/><Relationship Id="rId324" Type="http://schemas.openxmlformats.org/officeDocument/2006/relationships/slideLayout" Target="../slideLayouts/slideLayout664.xml"/><Relationship Id="rId170" Type="http://schemas.openxmlformats.org/officeDocument/2006/relationships/slideLayout" Target="../slideLayouts/slideLayout510.xml"/><Relationship Id="rId226" Type="http://schemas.openxmlformats.org/officeDocument/2006/relationships/slideLayout" Target="../slideLayouts/slideLayout566.xml"/><Relationship Id="rId268" Type="http://schemas.openxmlformats.org/officeDocument/2006/relationships/slideLayout" Target="../slideLayouts/slideLayout608.xml"/><Relationship Id="rId32" Type="http://schemas.openxmlformats.org/officeDocument/2006/relationships/slideLayout" Target="../slideLayouts/slideLayout372.xml"/><Relationship Id="rId74" Type="http://schemas.openxmlformats.org/officeDocument/2006/relationships/slideLayout" Target="../slideLayouts/slideLayout414.xml"/><Relationship Id="rId128" Type="http://schemas.openxmlformats.org/officeDocument/2006/relationships/slideLayout" Target="../slideLayouts/slideLayout468.xml"/><Relationship Id="rId5" Type="http://schemas.openxmlformats.org/officeDocument/2006/relationships/slideLayout" Target="../slideLayouts/slideLayout345.xml"/><Relationship Id="rId181" Type="http://schemas.openxmlformats.org/officeDocument/2006/relationships/slideLayout" Target="../slideLayouts/slideLayout521.xml"/><Relationship Id="rId237" Type="http://schemas.openxmlformats.org/officeDocument/2006/relationships/slideLayout" Target="../slideLayouts/slideLayout577.xml"/><Relationship Id="rId279" Type="http://schemas.openxmlformats.org/officeDocument/2006/relationships/slideLayout" Target="../slideLayouts/slideLayout619.xml"/><Relationship Id="rId43" Type="http://schemas.openxmlformats.org/officeDocument/2006/relationships/slideLayout" Target="../slideLayouts/slideLayout383.xml"/><Relationship Id="rId139" Type="http://schemas.openxmlformats.org/officeDocument/2006/relationships/slideLayout" Target="../slideLayouts/slideLayout479.xml"/><Relationship Id="rId290" Type="http://schemas.openxmlformats.org/officeDocument/2006/relationships/slideLayout" Target="../slideLayouts/slideLayout630.xml"/><Relationship Id="rId304" Type="http://schemas.openxmlformats.org/officeDocument/2006/relationships/slideLayout" Target="../slideLayouts/slideLayout644.xml"/><Relationship Id="rId85" Type="http://schemas.openxmlformats.org/officeDocument/2006/relationships/slideLayout" Target="../slideLayouts/slideLayout425.xml"/><Relationship Id="rId150" Type="http://schemas.openxmlformats.org/officeDocument/2006/relationships/slideLayout" Target="../slideLayouts/slideLayout490.xml"/><Relationship Id="rId192" Type="http://schemas.openxmlformats.org/officeDocument/2006/relationships/slideLayout" Target="../slideLayouts/slideLayout532.xml"/><Relationship Id="rId206" Type="http://schemas.openxmlformats.org/officeDocument/2006/relationships/slideLayout" Target="../slideLayouts/slideLayout546.xml"/><Relationship Id="rId248" Type="http://schemas.openxmlformats.org/officeDocument/2006/relationships/slideLayout" Target="../slideLayouts/slideLayout588.xml"/><Relationship Id="rId12" Type="http://schemas.openxmlformats.org/officeDocument/2006/relationships/slideLayout" Target="../slideLayouts/slideLayout352.xml"/><Relationship Id="rId108" Type="http://schemas.openxmlformats.org/officeDocument/2006/relationships/slideLayout" Target="../slideLayouts/slideLayout448.xml"/><Relationship Id="rId315" Type="http://schemas.openxmlformats.org/officeDocument/2006/relationships/slideLayout" Target="../slideLayouts/slideLayout655.xml"/><Relationship Id="rId54" Type="http://schemas.openxmlformats.org/officeDocument/2006/relationships/slideLayout" Target="../slideLayouts/slideLayout394.xml"/><Relationship Id="rId96" Type="http://schemas.openxmlformats.org/officeDocument/2006/relationships/slideLayout" Target="../slideLayouts/slideLayout436.xml"/><Relationship Id="rId161" Type="http://schemas.openxmlformats.org/officeDocument/2006/relationships/slideLayout" Target="../slideLayouts/slideLayout501.xml"/><Relationship Id="rId217" Type="http://schemas.openxmlformats.org/officeDocument/2006/relationships/slideLayout" Target="../slideLayouts/slideLayout557.xml"/><Relationship Id="rId259" Type="http://schemas.openxmlformats.org/officeDocument/2006/relationships/slideLayout" Target="../slideLayouts/slideLayout599.xml"/><Relationship Id="rId23" Type="http://schemas.openxmlformats.org/officeDocument/2006/relationships/slideLayout" Target="../slideLayouts/slideLayout363.xml"/><Relationship Id="rId119" Type="http://schemas.openxmlformats.org/officeDocument/2006/relationships/slideLayout" Target="../slideLayouts/slideLayout459.xml"/><Relationship Id="rId270" Type="http://schemas.openxmlformats.org/officeDocument/2006/relationships/slideLayout" Target="../slideLayouts/slideLayout610.xml"/><Relationship Id="rId326" Type="http://schemas.openxmlformats.org/officeDocument/2006/relationships/slideLayout" Target="../slideLayouts/slideLayout666.xml"/><Relationship Id="rId65" Type="http://schemas.openxmlformats.org/officeDocument/2006/relationships/slideLayout" Target="../slideLayouts/slideLayout405.xml"/><Relationship Id="rId130" Type="http://schemas.openxmlformats.org/officeDocument/2006/relationships/slideLayout" Target="../slideLayouts/slideLayout470.xml"/><Relationship Id="rId172" Type="http://schemas.openxmlformats.org/officeDocument/2006/relationships/slideLayout" Target="../slideLayouts/slideLayout512.xml"/><Relationship Id="rId228" Type="http://schemas.openxmlformats.org/officeDocument/2006/relationships/slideLayout" Target="../slideLayouts/slideLayout568.xml"/><Relationship Id="rId281" Type="http://schemas.openxmlformats.org/officeDocument/2006/relationships/slideLayout" Target="../slideLayouts/slideLayout621.xml"/><Relationship Id="rId34" Type="http://schemas.openxmlformats.org/officeDocument/2006/relationships/slideLayout" Target="../slideLayouts/slideLayout374.xml"/><Relationship Id="rId76" Type="http://schemas.openxmlformats.org/officeDocument/2006/relationships/slideLayout" Target="../slideLayouts/slideLayout416.xml"/><Relationship Id="rId141" Type="http://schemas.openxmlformats.org/officeDocument/2006/relationships/slideLayout" Target="../slideLayouts/slideLayout481.xml"/><Relationship Id="rId7" Type="http://schemas.openxmlformats.org/officeDocument/2006/relationships/slideLayout" Target="../slideLayouts/slideLayout347.xml"/><Relationship Id="rId183" Type="http://schemas.openxmlformats.org/officeDocument/2006/relationships/slideLayout" Target="../slideLayouts/slideLayout523.xml"/><Relationship Id="rId239" Type="http://schemas.openxmlformats.org/officeDocument/2006/relationships/slideLayout" Target="../slideLayouts/slideLayout579.xml"/><Relationship Id="rId250" Type="http://schemas.openxmlformats.org/officeDocument/2006/relationships/slideLayout" Target="../slideLayouts/slideLayout590.xml"/><Relationship Id="rId271" Type="http://schemas.openxmlformats.org/officeDocument/2006/relationships/slideLayout" Target="../slideLayouts/slideLayout611.xml"/><Relationship Id="rId292" Type="http://schemas.openxmlformats.org/officeDocument/2006/relationships/slideLayout" Target="../slideLayouts/slideLayout632.xml"/><Relationship Id="rId306" Type="http://schemas.openxmlformats.org/officeDocument/2006/relationships/slideLayout" Target="../slideLayouts/slideLayout646.xml"/><Relationship Id="rId24" Type="http://schemas.openxmlformats.org/officeDocument/2006/relationships/slideLayout" Target="../slideLayouts/slideLayout364.xml"/><Relationship Id="rId45" Type="http://schemas.openxmlformats.org/officeDocument/2006/relationships/slideLayout" Target="../slideLayouts/slideLayout385.xml"/><Relationship Id="rId66" Type="http://schemas.openxmlformats.org/officeDocument/2006/relationships/slideLayout" Target="../slideLayouts/slideLayout406.xml"/><Relationship Id="rId87" Type="http://schemas.openxmlformats.org/officeDocument/2006/relationships/slideLayout" Target="../slideLayouts/slideLayout427.xml"/><Relationship Id="rId110" Type="http://schemas.openxmlformats.org/officeDocument/2006/relationships/slideLayout" Target="../slideLayouts/slideLayout450.xml"/><Relationship Id="rId131" Type="http://schemas.openxmlformats.org/officeDocument/2006/relationships/slideLayout" Target="../slideLayouts/slideLayout471.xml"/><Relationship Id="rId327" Type="http://schemas.openxmlformats.org/officeDocument/2006/relationships/slideLayout" Target="../slideLayouts/slideLayout667.xml"/><Relationship Id="rId152" Type="http://schemas.openxmlformats.org/officeDocument/2006/relationships/slideLayout" Target="../slideLayouts/slideLayout492.xml"/><Relationship Id="rId173" Type="http://schemas.openxmlformats.org/officeDocument/2006/relationships/slideLayout" Target="../slideLayouts/slideLayout513.xml"/><Relationship Id="rId194" Type="http://schemas.openxmlformats.org/officeDocument/2006/relationships/slideLayout" Target="../slideLayouts/slideLayout534.xml"/><Relationship Id="rId208" Type="http://schemas.openxmlformats.org/officeDocument/2006/relationships/slideLayout" Target="../slideLayouts/slideLayout548.xml"/><Relationship Id="rId229" Type="http://schemas.openxmlformats.org/officeDocument/2006/relationships/slideLayout" Target="../slideLayouts/slideLayout569.xml"/><Relationship Id="rId240" Type="http://schemas.openxmlformats.org/officeDocument/2006/relationships/slideLayout" Target="../slideLayouts/slideLayout580.xml"/><Relationship Id="rId261" Type="http://schemas.openxmlformats.org/officeDocument/2006/relationships/slideLayout" Target="../slideLayouts/slideLayout601.xml"/><Relationship Id="rId14" Type="http://schemas.openxmlformats.org/officeDocument/2006/relationships/slideLayout" Target="../slideLayouts/slideLayout354.xml"/><Relationship Id="rId35" Type="http://schemas.openxmlformats.org/officeDocument/2006/relationships/slideLayout" Target="../slideLayouts/slideLayout375.xml"/><Relationship Id="rId56" Type="http://schemas.openxmlformats.org/officeDocument/2006/relationships/slideLayout" Target="../slideLayouts/slideLayout396.xml"/><Relationship Id="rId77" Type="http://schemas.openxmlformats.org/officeDocument/2006/relationships/slideLayout" Target="../slideLayouts/slideLayout417.xml"/><Relationship Id="rId100" Type="http://schemas.openxmlformats.org/officeDocument/2006/relationships/slideLayout" Target="../slideLayouts/slideLayout440.xml"/><Relationship Id="rId282" Type="http://schemas.openxmlformats.org/officeDocument/2006/relationships/slideLayout" Target="../slideLayouts/slideLayout622.xml"/><Relationship Id="rId317" Type="http://schemas.openxmlformats.org/officeDocument/2006/relationships/slideLayout" Target="../slideLayouts/slideLayout657.xml"/><Relationship Id="rId8" Type="http://schemas.openxmlformats.org/officeDocument/2006/relationships/slideLayout" Target="../slideLayouts/slideLayout348.xml"/><Relationship Id="rId98" Type="http://schemas.openxmlformats.org/officeDocument/2006/relationships/slideLayout" Target="../slideLayouts/slideLayout438.xml"/><Relationship Id="rId121" Type="http://schemas.openxmlformats.org/officeDocument/2006/relationships/slideLayout" Target="../slideLayouts/slideLayout461.xml"/><Relationship Id="rId142" Type="http://schemas.openxmlformats.org/officeDocument/2006/relationships/slideLayout" Target="../slideLayouts/slideLayout482.xml"/><Relationship Id="rId163" Type="http://schemas.openxmlformats.org/officeDocument/2006/relationships/slideLayout" Target="../slideLayouts/slideLayout503.xml"/><Relationship Id="rId184" Type="http://schemas.openxmlformats.org/officeDocument/2006/relationships/slideLayout" Target="../slideLayouts/slideLayout524.xml"/><Relationship Id="rId219" Type="http://schemas.openxmlformats.org/officeDocument/2006/relationships/slideLayout" Target="../slideLayouts/slideLayout559.xml"/><Relationship Id="rId230" Type="http://schemas.openxmlformats.org/officeDocument/2006/relationships/slideLayout" Target="../slideLayouts/slideLayout570.xml"/><Relationship Id="rId251" Type="http://schemas.openxmlformats.org/officeDocument/2006/relationships/slideLayout" Target="../slideLayouts/slideLayout591.xml"/><Relationship Id="rId25" Type="http://schemas.openxmlformats.org/officeDocument/2006/relationships/slideLayout" Target="../slideLayouts/slideLayout365.xml"/><Relationship Id="rId46" Type="http://schemas.openxmlformats.org/officeDocument/2006/relationships/slideLayout" Target="../slideLayouts/slideLayout386.xml"/><Relationship Id="rId67" Type="http://schemas.openxmlformats.org/officeDocument/2006/relationships/slideLayout" Target="../slideLayouts/slideLayout407.xml"/><Relationship Id="rId272" Type="http://schemas.openxmlformats.org/officeDocument/2006/relationships/slideLayout" Target="../slideLayouts/slideLayout612.xml"/><Relationship Id="rId293" Type="http://schemas.openxmlformats.org/officeDocument/2006/relationships/slideLayout" Target="../slideLayouts/slideLayout633.xml"/><Relationship Id="rId307" Type="http://schemas.openxmlformats.org/officeDocument/2006/relationships/slideLayout" Target="../slideLayouts/slideLayout647.xml"/><Relationship Id="rId328" Type="http://schemas.openxmlformats.org/officeDocument/2006/relationships/theme" Target="../theme/theme4.xml"/><Relationship Id="rId88" Type="http://schemas.openxmlformats.org/officeDocument/2006/relationships/slideLayout" Target="../slideLayouts/slideLayout428.xml"/><Relationship Id="rId111" Type="http://schemas.openxmlformats.org/officeDocument/2006/relationships/slideLayout" Target="../slideLayouts/slideLayout451.xml"/><Relationship Id="rId132" Type="http://schemas.openxmlformats.org/officeDocument/2006/relationships/slideLayout" Target="../slideLayouts/slideLayout472.xml"/><Relationship Id="rId153" Type="http://schemas.openxmlformats.org/officeDocument/2006/relationships/slideLayout" Target="../slideLayouts/slideLayout493.xml"/><Relationship Id="rId174" Type="http://schemas.openxmlformats.org/officeDocument/2006/relationships/slideLayout" Target="../slideLayouts/slideLayout514.xml"/><Relationship Id="rId195" Type="http://schemas.openxmlformats.org/officeDocument/2006/relationships/slideLayout" Target="../slideLayouts/slideLayout535.xml"/><Relationship Id="rId209" Type="http://schemas.openxmlformats.org/officeDocument/2006/relationships/slideLayout" Target="../slideLayouts/slideLayout549.xml"/><Relationship Id="rId220" Type="http://schemas.openxmlformats.org/officeDocument/2006/relationships/slideLayout" Target="../slideLayouts/slideLayout560.xml"/><Relationship Id="rId241" Type="http://schemas.openxmlformats.org/officeDocument/2006/relationships/slideLayout" Target="../slideLayouts/slideLayout581.xml"/><Relationship Id="rId15" Type="http://schemas.openxmlformats.org/officeDocument/2006/relationships/slideLayout" Target="../slideLayouts/slideLayout355.xml"/><Relationship Id="rId36" Type="http://schemas.openxmlformats.org/officeDocument/2006/relationships/slideLayout" Target="../slideLayouts/slideLayout376.xml"/><Relationship Id="rId57" Type="http://schemas.openxmlformats.org/officeDocument/2006/relationships/slideLayout" Target="../slideLayouts/slideLayout397.xml"/><Relationship Id="rId262" Type="http://schemas.openxmlformats.org/officeDocument/2006/relationships/slideLayout" Target="../slideLayouts/slideLayout602.xml"/><Relationship Id="rId283" Type="http://schemas.openxmlformats.org/officeDocument/2006/relationships/slideLayout" Target="../slideLayouts/slideLayout623.xml"/><Relationship Id="rId318" Type="http://schemas.openxmlformats.org/officeDocument/2006/relationships/slideLayout" Target="../slideLayouts/slideLayout658.xml"/><Relationship Id="rId78" Type="http://schemas.openxmlformats.org/officeDocument/2006/relationships/slideLayout" Target="../slideLayouts/slideLayout418.xml"/><Relationship Id="rId99" Type="http://schemas.openxmlformats.org/officeDocument/2006/relationships/slideLayout" Target="../slideLayouts/slideLayout439.xml"/><Relationship Id="rId101" Type="http://schemas.openxmlformats.org/officeDocument/2006/relationships/slideLayout" Target="../slideLayouts/slideLayout441.xml"/><Relationship Id="rId122" Type="http://schemas.openxmlformats.org/officeDocument/2006/relationships/slideLayout" Target="../slideLayouts/slideLayout462.xml"/><Relationship Id="rId143" Type="http://schemas.openxmlformats.org/officeDocument/2006/relationships/slideLayout" Target="../slideLayouts/slideLayout483.xml"/><Relationship Id="rId164" Type="http://schemas.openxmlformats.org/officeDocument/2006/relationships/slideLayout" Target="../slideLayouts/slideLayout504.xml"/><Relationship Id="rId185" Type="http://schemas.openxmlformats.org/officeDocument/2006/relationships/slideLayout" Target="../slideLayouts/slideLayout525.xml"/><Relationship Id="rId9" Type="http://schemas.openxmlformats.org/officeDocument/2006/relationships/slideLayout" Target="../slideLayouts/slideLayout349.xml"/><Relationship Id="rId210" Type="http://schemas.openxmlformats.org/officeDocument/2006/relationships/slideLayout" Target="../slideLayouts/slideLayout550.xml"/><Relationship Id="rId26" Type="http://schemas.openxmlformats.org/officeDocument/2006/relationships/slideLayout" Target="../slideLayouts/slideLayout366.xml"/><Relationship Id="rId231" Type="http://schemas.openxmlformats.org/officeDocument/2006/relationships/slideLayout" Target="../slideLayouts/slideLayout571.xml"/><Relationship Id="rId252" Type="http://schemas.openxmlformats.org/officeDocument/2006/relationships/slideLayout" Target="../slideLayouts/slideLayout592.xml"/><Relationship Id="rId273" Type="http://schemas.openxmlformats.org/officeDocument/2006/relationships/slideLayout" Target="../slideLayouts/slideLayout613.xml"/><Relationship Id="rId294" Type="http://schemas.openxmlformats.org/officeDocument/2006/relationships/slideLayout" Target="../slideLayouts/slideLayout634.xml"/><Relationship Id="rId308" Type="http://schemas.openxmlformats.org/officeDocument/2006/relationships/slideLayout" Target="../slideLayouts/slideLayout648.xml"/><Relationship Id="rId329" Type="http://schemas.openxmlformats.org/officeDocument/2006/relationships/image" Target="../media/image1.png"/><Relationship Id="rId47" Type="http://schemas.openxmlformats.org/officeDocument/2006/relationships/slideLayout" Target="../slideLayouts/slideLayout387.xml"/><Relationship Id="rId68" Type="http://schemas.openxmlformats.org/officeDocument/2006/relationships/slideLayout" Target="../slideLayouts/slideLayout408.xml"/><Relationship Id="rId89" Type="http://schemas.openxmlformats.org/officeDocument/2006/relationships/slideLayout" Target="../slideLayouts/slideLayout429.xml"/><Relationship Id="rId112" Type="http://schemas.openxmlformats.org/officeDocument/2006/relationships/slideLayout" Target="../slideLayouts/slideLayout452.xml"/><Relationship Id="rId133" Type="http://schemas.openxmlformats.org/officeDocument/2006/relationships/slideLayout" Target="../slideLayouts/slideLayout473.xml"/><Relationship Id="rId154" Type="http://schemas.openxmlformats.org/officeDocument/2006/relationships/slideLayout" Target="../slideLayouts/slideLayout494.xml"/><Relationship Id="rId175" Type="http://schemas.openxmlformats.org/officeDocument/2006/relationships/slideLayout" Target="../slideLayouts/slideLayout515.xml"/><Relationship Id="rId196" Type="http://schemas.openxmlformats.org/officeDocument/2006/relationships/slideLayout" Target="../slideLayouts/slideLayout536.xml"/><Relationship Id="rId200" Type="http://schemas.openxmlformats.org/officeDocument/2006/relationships/slideLayout" Target="../slideLayouts/slideLayout540.xml"/><Relationship Id="rId16" Type="http://schemas.openxmlformats.org/officeDocument/2006/relationships/slideLayout" Target="../slideLayouts/slideLayout356.xml"/><Relationship Id="rId221" Type="http://schemas.openxmlformats.org/officeDocument/2006/relationships/slideLayout" Target="../slideLayouts/slideLayout561.xml"/><Relationship Id="rId242" Type="http://schemas.openxmlformats.org/officeDocument/2006/relationships/slideLayout" Target="../slideLayouts/slideLayout582.xml"/><Relationship Id="rId263" Type="http://schemas.openxmlformats.org/officeDocument/2006/relationships/slideLayout" Target="../slideLayouts/slideLayout603.xml"/><Relationship Id="rId284" Type="http://schemas.openxmlformats.org/officeDocument/2006/relationships/slideLayout" Target="../slideLayouts/slideLayout624.xml"/><Relationship Id="rId319" Type="http://schemas.openxmlformats.org/officeDocument/2006/relationships/slideLayout" Target="../slideLayouts/slideLayout659.xml"/><Relationship Id="rId37" Type="http://schemas.openxmlformats.org/officeDocument/2006/relationships/slideLayout" Target="../slideLayouts/slideLayout377.xml"/><Relationship Id="rId58" Type="http://schemas.openxmlformats.org/officeDocument/2006/relationships/slideLayout" Target="../slideLayouts/slideLayout398.xml"/><Relationship Id="rId79" Type="http://schemas.openxmlformats.org/officeDocument/2006/relationships/slideLayout" Target="../slideLayouts/slideLayout419.xml"/><Relationship Id="rId102" Type="http://schemas.openxmlformats.org/officeDocument/2006/relationships/slideLayout" Target="../slideLayouts/slideLayout442.xml"/><Relationship Id="rId123" Type="http://schemas.openxmlformats.org/officeDocument/2006/relationships/slideLayout" Target="../slideLayouts/slideLayout463.xml"/><Relationship Id="rId144" Type="http://schemas.openxmlformats.org/officeDocument/2006/relationships/slideLayout" Target="../slideLayouts/slideLayout484.xml"/><Relationship Id="rId330" Type="http://schemas.openxmlformats.org/officeDocument/2006/relationships/image" Target="../media/image2.emf"/><Relationship Id="rId90" Type="http://schemas.openxmlformats.org/officeDocument/2006/relationships/slideLayout" Target="../slideLayouts/slideLayout430.xml"/><Relationship Id="rId165" Type="http://schemas.openxmlformats.org/officeDocument/2006/relationships/slideLayout" Target="../slideLayouts/slideLayout505.xml"/><Relationship Id="rId186" Type="http://schemas.openxmlformats.org/officeDocument/2006/relationships/slideLayout" Target="../slideLayouts/slideLayout526.xml"/><Relationship Id="rId211" Type="http://schemas.openxmlformats.org/officeDocument/2006/relationships/slideLayout" Target="../slideLayouts/slideLayout551.xml"/><Relationship Id="rId232" Type="http://schemas.openxmlformats.org/officeDocument/2006/relationships/slideLayout" Target="../slideLayouts/slideLayout572.xml"/><Relationship Id="rId253" Type="http://schemas.openxmlformats.org/officeDocument/2006/relationships/slideLayout" Target="../slideLayouts/slideLayout593.xml"/><Relationship Id="rId274" Type="http://schemas.openxmlformats.org/officeDocument/2006/relationships/slideLayout" Target="../slideLayouts/slideLayout614.xml"/><Relationship Id="rId295" Type="http://schemas.openxmlformats.org/officeDocument/2006/relationships/slideLayout" Target="../slideLayouts/slideLayout635.xml"/><Relationship Id="rId309" Type="http://schemas.openxmlformats.org/officeDocument/2006/relationships/slideLayout" Target="../slideLayouts/slideLayout649.xml"/><Relationship Id="rId27" Type="http://schemas.openxmlformats.org/officeDocument/2006/relationships/slideLayout" Target="../slideLayouts/slideLayout367.xml"/><Relationship Id="rId48" Type="http://schemas.openxmlformats.org/officeDocument/2006/relationships/slideLayout" Target="../slideLayouts/slideLayout388.xml"/><Relationship Id="rId69" Type="http://schemas.openxmlformats.org/officeDocument/2006/relationships/slideLayout" Target="../slideLayouts/slideLayout409.xml"/><Relationship Id="rId113" Type="http://schemas.openxmlformats.org/officeDocument/2006/relationships/slideLayout" Target="../slideLayouts/slideLayout453.xml"/><Relationship Id="rId134" Type="http://schemas.openxmlformats.org/officeDocument/2006/relationships/slideLayout" Target="../slideLayouts/slideLayout474.xml"/><Relationship Id="rId320" Type="http://schemas.openxmlformats.org/officeDocument/2006/relationships/slideLayout" Target="../slideLayouts/slideLayout660.xml"/><Relationship Id="rId80" Type="http://schemas.openxmlformats.org/officeDocument/2006/relationships/slideLayout" Target="../slideLayouts/slideLayout420.xml"/><Relationship Id="rId155" Type="http://schemas.openxmlformats.org/officeDocument/2006/relationships/slideLayout" Target="../slideLayouts/slideLayout495.xml"/><Relationship Id="rId176" Type="http://schemas.openxmlformats.org/officeDocument/2006/relationships/slideLayout" Target="../slideLayouts/slideLayout516.xml"/><Relationship Id="rId197" Type="http://schemas.openxmlformats.org/officeDocument/2006/relationships/slideLayout" Target="../slideLayouts/slideLayout537.xml"/><Relationship Id="rId201" Type="http://schemas.openxmlformats.org/officeDocument/2006/relationships/slideLayout" Target="../slideLayouts/slideLayout541.xml"/><Relationship Id="rId222" Type="http://schemas.openxmlformats.org/officeDocument/2006/relationships/slideLayout" Target="../slideLayouts/slideLayout562.xml"/><Relationship Id="rId243" Type="http://schemas.openxmlformats.org/officeDocument/2006/relationships/slideLayout" Target="../slideLayouts/slideLayout583.xml"/><Relationship Id="rId264" Type="http://schemas.openxmlformats.org/officeDocument/2006/relationships/slideLayout" Target="../slideLayouts/slideLayout604.xml"/><Relationship Id="rId285" Type="http://schemas.openxmlformats.org/officeDocument/2006/relationships/slideLayout" Target="../slideLayouts/slideLayout625.xml"/><Relationship Id="rId17" Type="http://schemas.openxmlformats.org/officeDocument/2006/relationships/slideLayout" Target="../slideLayouts/slideLayout357.xml"/><Relationship Id="rId38" Type="http://schemas.openxmlformats.org/officeDocument/2006/relationships/slideLayout" Target="../slideLayouts/slideLayout378.xml"/><Relationship Id="rId59" Type="http://schemas.openxmlformats.org/officeDocument/2006/relationships/slideLayout" Target="../slideLayouts/slideLayout399.xml"/><Relationship Id="rId103" Type="http://schemas.openxmlformats.org/officeDocument/2006/relationships/slideLayout" Target="../slideLayouts/slideLayout443.xml"/><Relationship Id="rId124" Type="http://schemas.openxmlformats.org/officeDocument/2006/relationships/slideLayout" Target="../slideLayouts/slideLayout464.xml"/><Relationship Id="rId310" Type="http://schemas.openxmlformats.org/officeDocument/2006/relationships/slideLayout" Target="../slideLayouts/slideLayout650.xml"/><Relationship Id="rId70" Type="http://schemas.openxmlformats.org/officeDocument/2006/relationships/slideLayout" Target="../slideLayouts/slideLayout410.xml"/><Relationship Id="rId91" Type="http://schemas.openxmlformats.org/officeDocument/2006/relationships/slideLayout" Target="../slideLayouts/slideLayout431.xml"/><Relationship Id="rId145" Type="http://schemas.openxmlformats.org/officeDocument/2006/relationships/slideLayout" Target="../slideLayouts/slideLayout485.xml"/><Relationship Id="rId166" Type="http://schemas.openxmlformats.org/officeDocument/2006/relationships/slideLayout" Target="../slideLayouts/slideLayout506.xml"/><Relationship Id="rId187" Type="http://schemas.openxmlformats.org/officeDocument/2006/relationships/slideLayout" Target="../slideLayouts/slideLayout527.xml"/><Relationship Id="rId1" Type="http://schemas.openxmlformats.org/officeDocument/2006/relationships/slideLayout" Target="../slideLayouts/slideLayout341.xml"/><Relationship Id="rId212" Type="http://schemas.openxmlformats.org/officeDocument/2006/relationships/slideLayout" Target="../slideLayouts/slideLayout552.xml"/><Relationship Id="rId233" Type="http://schemas.openxmlformats.org/officeDocument/2006/relationships/slideLayout" Target="../slideLayouts/slideLayout573.xml"/><Relationship Id="rId254" Type="http://schemas.openxmlformats.org/officeDocument/2006/relationships/slideLayout" Target="../slideLayouts/slideLayout594.xml"/><Relationship Id="rId28" Type="http://schemas.openxmlformats.org/officeDocument/2006/relationships/slideLayout" Target="../slideLayouts/slideLayout368.xml"/><Relationship Id="rId49" Type="http://schemas.openxmlformats.org/officeDocument/2006/relationships/slideLayout" Target="../slideLayouts/slideLayout389.xml"/><Relationship Id="rId114" Type="http://schemas.openxmlformats.org/officeDocument/2006/relationships/slideLayout" Target="../slideLayouts/slideLayout454.xml"/><Relationship Id="rId275" Type="http://schemas.openxmlformats.org/officeDocument/2006/relationships/slideLayout" Target="../slideLayouts/slideLayout615.xml"/><Relationship Id="rId296" Type="http://schemas.openxmlformats.org/officeDocument/2006/relationships/slideLayout" Target="../slideLayouts/slideLayout636.xml"/><Relationship Id="rId300" Type="http://schemas.openxmlformats.org/officeDocument/2006/relationships/slideLayout" Target="../slideLayouts/slideLayout640.xml"/><Relationship Id="rId60" Type="http://schemas.openxmlformats.org/officeDocument/2006/relationships/slideLayout" Target="../slideLayouts/slideLayout400.xml"/><Relationship Id="rId81" Type="http://schemas.openxmlformats.org/officeDocument/2006/relationships/slideLayout" Target="../slideLayouts/slideLayout421.xml"/><Relationship Id="rId135" Type="http://schemas.openxmlformats.org/officeDocument/2006/relationships/slideLayout" Target="../slideLayouts/slideLayout475.xml"/><Relationship Id="rId156" Type="http://schemas.openxmlformats.org/officeDocument/2006/relationships/slideLayout" Target="../slideLayouts/slideLayout496.xml"/><Relationship Id="rId177" Type="http://schemas.openxmlformats.org/officeDocument/2006/relationships/slideLayout" Target="../slideLayouts/slideLayout517.xml"/><Relationship Id="rId198" Type="http://schemas.openxmlformats.org/officeDocument/2006/relationships/slideLayout" Target="../slideLayouts/slideLayout538.xml"/><Relationship Id="rId321" Type="http://schemas.openxmlformats.org/officeDocument/2006/relationships/slideLayout" Target="../slideLayouts/slideLayout661.xml"/><Relationship Id="rId202" Type="http://schemas.openxmlformats.org/officeDocument/2006/relationships/slideLayout" Target="../slideLayouts/slideLayout542.xml"/><Relationship Id="rId223" Type="http://schemas.openxmlformats.org/officeDocument/2006/relationships/slideLayout" Target="../slideLayouts/slideLayout563.xml"/><Relationship Id="rId244" Type="http://schemas.openxmlformats.org/officeDocument/2006/relationships/slideLayout" Target="../slideLayouts/slideLayout584.xml"/><Relationship Id="rId18" Type="http://schemas.openxmlformats.org/officeDocument/2006/relationships/slideLayout" Target="../slideLayouts/slideLayout358.xml"/><Relationship Id="rId39" Type="http://schemas.openxmlformats.org/officeDocument/2006/relationships/slideLayout" Target="../slideLayouts/slideLayout379.xml"/><Relationship Id="rId265" Type="http://schemas.openxmlformats.org/officeDocument/2006/relationships/slideLayout" Target="../slideLayouts/slideLayout605.xml"/><Relationship Id="rId286" Type="http://schemas.openxmlformats.org/officeDocument/2006/relationships/slideLayout" Target="../slideLayouts/slideLayout626.xml"/><Relationship Id="rId50" Type="http://schemas.openxmlformats.org/officeDocument/2006/relationships/slideLayout" Target="../slideLayouts/slideLayout390.xml"/><Relationship Id="rId104" Type="http://schemas.openxmlformats.org/officeDocument/2006/relationships/slideLayout" Target="../slideLayouts/slideLayout444.xml"/><Relationship Id="rId125" Type="http://schemas.openxmlformats.org/officeDocument/2006/relationships/slideLayout" Target="../slideLayouts/slideLayout465.xml"/><Relationship Id="rId146" Type="http://schemas.openxmlformats.org/officeDocument/2006/relationships/slideLayout" Target="../slideLayouts/slideLayout486.xml"/><Relationship Id="rId167" Type="http://schemas.openxmlformats.org/officeDocument/2006/relationships/slideLayout" Target="../slideLayouts/slideLayout507.xml"/><Relationship Id="rId188" Type="http://schemas.openxmlformats.org/officeDocument/2006/relationships/slideLayout" Target="../slideLayouts/slideLayout528.xml"/><Relationship Id="rId311" Type="http://schemas.openxmlformats.org/officeDocument/2006/relationships/slideLayout" Target="../slideLayouts/slideLayout651.xml"/><Relationship Id="rId71" Type="http://schemas.openxmlformats.org/officeDocument/2006/relationships/slideLayout" Target="../slideLayouts/slideLayout411.xml"/><Relationship Id="rId92" Type="http://schemas.openxmlformats.org/officeDocument/2006/relationships/slideLayout" Target="../slideLayouts/slideLayout432.xml"/><Relationship Id="rId213" Type="http://schemas.openxmlformats.org/officeDocument/2006/relationships/slideLayout" Target="../slideLayouts/slideLayout553.xml"/><Relationship Id="rId234" Type="http://schemas.openxmlformats.org/officeDocument/2006/relationships/slideLayout" Target="../slideLayouts/slideLayout574.xml"/><Relationship Id="rId2" Type="http://schemas.openxmlformats.org/officeDocument/2006/relationships/slideLayout" Target="../slideLayouts/slideLayout342.xml"/><Relationship Id="rId29" Type="http://schemas.openxmlformats.org/officeDocument/2006/relationships/slideLayout" Target="../slideLayouts/slideLayout369.xml"/><Relationship Id="rId255" Type="http://schemas.openxmlformats.org/officeDocument/2006/relationships/slideLayout" Target="../slideLayouts/slideLayout595.xml"/><Relationship Id="rId276" Type="http://schemas.openxmlformats.org/officeDocument/2006/relationships/slideLayout" Target="../slideLayouts/slideLayout616.xml"/><Relationship Id="rId297" Type="http://schemas.openxmlformats.org/officeDocument/2006/relationships/slideLayout" Target="../slideLayouts/slideLayout637.xml"/><Relationship Id="rId40" Type="http://schemas.openxmlformats.org/officeDocument/2006/relationships/slideLayout" Target="../slideLayouts/slideLayout380.xml"/><Relationship Id="rId115" Type="http://schemas.openxmlformats.org/officeDocument/2006/relationships/slideLayout" Target="../slideLayouts/slideLayout455.xml"/><Relationship Id="rId136" Type="http://schemas.openxmlformats.org/officeDocument/2006/relationships/slideLayout" Target="../slideLayouts/slideLayout476.xml"/><Relationship Id="rId157" Type="http://schemas.openxmlformats.org/officeDocument/2006/relationships/slideLayout" Target="../slideLayouts/slideLayout497.xml"/><Relationship Id="rId178" Type="http://schemas.openxmlformats.org/officeDocument/2006/relationships/slideLayout" Target="../slideLayouts/slideLayout518.xml"/><Relationship Id="rId301" Type="http://schemas.openxmlformats.org/officeDocument/2006/relationships/slideLayout" Target="../slideLayouts/slideLayout641.xml"/><Relationship Id="rId322" Type="http://schemas.openxmlformats.org/officeDocument/2006/relationships/slideLayout" Target="../slideLayouts/slideLayout662.xml"/><Relationship Id="rId61" Type="http://schemas.openxmlformats.org/officeDocument/2006/relationships/slideLayout" Target="../slideLayouts/slideLayout401.xml"/><Relationship Id="rId82" Type="http://schemas.openxmlformats.org/officeDocument/2006/relationships/slideLayout" Target="../slideLayouts/slideLayout422.xml"/><Relationship Id="rId199" Type="http://schemas.openxmlformats.org/officeDocument/2006/relationships/slideLayout" Target="../slideLayouts/slideLayout539.xml"/><Relationship Id="rId203" Type="http://schemas.openxmlformats.org/officeDocument/2006/relationships/slideLayout" Target="../slideLayouts/slideLayout543.xml"/><Relationship Id="rId19" Type="http://schemas.openxmlformats.org/officeDocument/2006/relationships/slideLayout" Target="../slideLayouts/slideLayout359.xml"/><Relationship Id="rId224" Type="http://schemas.openxmlformats.org/officeDocument/2006/relationships/slideLayout" Target="../slideLayouts/slideLayout564.xml"/><Relationship Id="rId245" Type="http://schemas.openxmlformats.org/officeDocument/2006/relationships/slideLayout" Target="../slideLayouts/slideLayout585.xml"/><Relationship Id="rId266" Type="http://schemas.openxmlformats.org/officeDocument/2006/relationships/slideLayout" Target="../slideLayouts/slideLayout606.xml"/><Relationship Id="rId287" Type="http://schemas.openxmlformats.org/officeDocument/2006/relationships/slideLayout" Target="../slideLayouts/slideLayout627.xml"/><Relationship Id="rId30" Type="http://schemas.openxmlformats.org/officeDocument/2006/relationships/slideLayout" Target="../slideLayouts/slideLayout370.xml"/><Relationship Id="rId105" Type="http://schemas.openxmlformats.org/officeDocument/2006/relationships/slideLayout" Target="../slideLayouts/slideLayout445.xml"/><Relationship Id="rId126" Type="http://schemas.openxmlformats.org/officeDocument/2006/relationships/slideLayout" Target="../slideLayouts/slideLayout466.xml"/><Relationship Id="rId147" Type="http://schemas.openxmlformats.org/officeDocument/2006/relationships/slideLayout" Target="../slideLayouts/slideLayout487.xml"/><Relationship Id="rId168" Type="http://schemas.openxmlformats.org/officeDocument/2006/relationships/slideLayout" Target="../slideLayouts/slideLayout508.xml"/><Relationship Id="rId312" Type="http://schemas.openxmlformats.org/officeDocument/2006/relationships/slideLayout" Target="../slideLayouts/slideLayout652.xml"/><Relationship Id="rId51" Type="http://schemas.openxmlformats.org/officeDocument/2006/relationships/slideLayout" Target="../slideLayouts/slideLayout391.xml"/><Relationship Id="rId72" Type="http://schemas.openxmlformats.org/officeDocument/2006/relationships/slideLayout" Target="../slideLayouts/slideLayout412.xml"/><Relationship Id="rId93" Type="http://schemas.openxmlformats.org/officeDocument/2006/relationships/slideLayout" Target="../slideLayouts/slideLayout433.xml"/><Relationship Id="rId189" Type="http://schemas.openxmlformats.org/officeDocument/2006/relationships/slideLayout" Target="../slideLayouts/slideLayout529.xml"/><Relationship Id="rId3" Type="http://schemas.openxmlformats.org/officeDocument/2006/relationships/slideLayout" Target="../slideLayouts/slideLayout343.xml"/><Relationship Id="rId214" Type="http://schemas.openxmlformats.org/officeDocument/2006/relationships/slideLayout" Target="../slideLayouts/slideLayout554.xml"/><Relationship Id="rId235" Type="http://schemas.openxmlformats.org/officeDocument/2006/relationships/slideLayout" Target="../slideLayouts/slideLayout575.xml"/><Relationship Id="rId256" Type="http://schemas.openxmlformats.org/officeDocument/2006/relationships/slideLayout" Target="../slideLayouts/slideLayout596.xml"/><Relationship Id="rId277" Type="http://schemas.openxmlformats.org/officeDocument/2006/relationships/slideLayout" Target="../slideLayouts/slideLayout617.xml"/><Relationship Id="rId298" Type="http://schemas.openxmlformats.org/officeDocument/2006/relationships/slideLayout" Target="../slideLayouts/slideLayout638.xml"/><Relationship Id="rId116" Type="http://schemas.openxmlformats.org/officeDocument/2006/relationships/slideLayout" Target="../slideLayouts/slideLayout456.xml"/><Relationship Id="rId137" Type="http://schemas.openxmlformats.org/officeDocument/2006/relationships/slideLayout" Target="../slideLayouts/slideLayout477.xml"/><Relationship Id="rId158" Type="http://schemas.openxmlformats.org/officeDocument/2006/relationships/slideLayout" Target="../slideLayouts/slideLayout498.xml"/><Relationship Id="rId302" Type="http://schemas.openxmlformats.org/officeDocument/2006/relationships/slideLayout" Target="../slideLayouts/slideLayout642.xml"/><Relationship Id="rId323" Type="http://schemas.openxmlformats.org/officeDocument/2006/relationships/slideLayout" Target="../slideLayouts/slideLayout663.xml"/><Relationship Id="rId20" Type="http://schemas.openxmlformats.org/officeDocument/2006/relationships/slideLayout" Target="../slideLayouts/slideLayout360.xml"/><Relationship Id="rId41" Type="http://schemas.openxmlformats.org/officeDocument/2006/relationships/slideLayout" Target="../slideLayouts/slideLayout381.xml"/><Relationship Id="rId62" Type="http://schemas.openxmlformats.org/officeDocument/2006/relationships/slideLayout" Target="../slideLayouts/slideLayout402.xml"/><Relationship Id="rId83" Type="http://schemas.openxmlformats.org/officeDocument/2006/relationships/slideLayout" Target="../slideLayouts/slideLayout423.xml"/><Relationship Id="rId179" Type="http://schemas.openxmlformats.org/officeDocument/2006/relationships/slideLayout" Target="../slideLayouts/slideLayout519.xml"/><Relationship Id="rId190" Type="http://schemas.openxmlformats.org/officeDocument/2006/relationships/slideLayout" Target="../slideLayouts/slideLayout530.xml"/><Relationship Id="rId204" Type="http://schemas.openxmlformats.org/officeDocument/2006/relationships/slideLayout" Target="../slideLayouts/slideLayout544.xml"/><Relationship Id="rId225" Type="http://schemas.openxmlformats.org/officeDocument/2006/relationships/slideLayout" Target="../slideLayouts/slideLayout565.xml"/><Relationship Id="rId246" Type="http://schemas.openxmlformats.org/officeDocument/2006/relationships/slideLayout" Target="../slideLayouts/slideLayout586.xml"/><Relationship Id="rId267" Type="http://schemas.openxmlformats.org/officeDocument/2006/relationships/slideLayout" Target="../slideLayouts/slideLayout607.xml"/><Relationship Id="rId288" Type="http://schemas.openxmlformats.org/officeDocument/2006/relationships/slideLayout" Target="../slideLayouts/slideLayout628.xml"/><Relationship Id="rId106" Type="http://schemas.openxmlformats.org/officeDocument/2006/relationships/slideLayout" Target="../slideLayouts/slideLayout446.xml"/><Relationship Id="rId127" Type="http://schemas.openxmlformats.org/officeDocument/2006/relationships/slideLayout" Target="../slideLayouts/slideLayout467.xml"/><Relationship Id="rId313" Type="http://schemas.openxmlformats.org/officeDocument/2006/relationships/slideLayout" Target="../slideLayouts/slideLayout653.xml"/><Relationship Id="rId10" Type="http://schemas.openxmlformats.org/officeDocument/2006/relationships/slideLayout" Target="../slideLayouts/slideLayout350.xml"/><Relationship Id="rId31" Type="http://schemas.openxmlformats.org/officeDocument/2006/relationships/slideLayout" Target="../slideLayouts/slideLayout371.xml"/><Relationship Id="rId52" Type="http://schemas.openxmlformats.org/officeDocument/2006/relationships/slideLayout" Target="../slideLayouts/slideLayout392.xml"/><Relationship Id="rId73" Type="http://schemas.openxmlformats.org/officeDocument/2006/relationships/slideLayout" Target="../slideLayouts/slideLayout413.xml"/><Relationship Id="rId94" Type="http://schemas.openxmlformats.org/officeDocument/2006/relationships/slideLayout" Target="../slideLayouts/slideLayout434.xml"/><Relationship Id="rId148" Type="http://schemas.openxmlformats.org/officeDocument/2006/relationships/slideLayout" Target="../slideLayouts/slideLayout488.xml"/><Relationship Id="rId169" Type="http://schemas.openxmlformats.org/officeDocument/2006/relationships/slideLayout" Target="../slideLayouts/slideLayout509.xml"/><Relationship Id="rId4" Type="http://schemas.openxmlformats.org/officeDocument/2006/relationships/slideLayout" Target="../slideLayouts/slideLayout344.xml"/><Relationship Id="rId180" Type="http://schemas.openxmlformats.org/officeDocument/2006/relationships/slideLayout" Target="../slideLayouts/slideLayout520.xml"/><Relationship Id="rId215" Type="http://schemas.openxmlformats.org/officeDocument/2006/relationships/slideLayout" Target="../slideLayouts/slideLayout555.xml"/><Relationship Id="rId236" Type="http://schemas.openxmlformats.org/officeDocument/2006/relationships/slideLayout" Target="../slideLayouts/slideLayout576.xml"/><Relationship Id="rId257" Type="http://schemas.openxmlformats.org/officeDocument/2006/relationships/slideLayout" Target="../slideLayouts/slideLayout597.xml"/><Relationship Id="rId278" Type="http://schemas.openxmlformats.org/officeDocument/2006/relationships/slideLayout" Target="../slideLayouts/slideLayout618.xml"/><Relationship Id="rId303" Type="http://schemas.openxmlformats.org/officeDocument/2006/relationships/slideLayout" Target="../slideLayouts/slideLayout643.xml"/><Relationship Id="rId42" Type="http://schemas.openxmlformats.org/officeDocument/2006/relationships/slideLayout" Target="../slideLayouts/slideLayout382.xml"/><Relationship Id="rId84" Type="http://schemas.openxmlformats.org/officeDocument/2006/relationships/slideLayout" Target="../slideLayouts/slideLayout424.xml"/><Relationship Id="rId138" Type="http://schemas.openxmlformats.org/officeDocument/2006/relationships/slideLayout" Target="../slideLayouts/slideLayout478.xml"/><Relationship Id="rId191" Type="http://schemas.openxmlformats.org/officeDocument/2006/relationships/slideLayout" Target="../slideLayouts/slideLayout531.xml"/><Relationship Id="rId205" Type="http://schemas.openxmlformats.org/officeDocument/2006/relationships/slideLayout" Target="../slideLayouts/slideLayout545.xml"/><Relationship Id="rId247" Type="http://schemas.openxmlformats.org/officeDocument/2006/relationships/slideLayout" Target="../slideLayouts/slideLayout587.xml"/><Relationship Id="rId107" Type="http://schemas.openxmlformats.org/officeDocument/2006/relationships/slideLayout" Target="../slideLayouts/slideLayout447.xml"/><Relationship Id="rId289" Type="http://schemas.openxmlformats.org/officeDocument/2006/relationships/slideLayout" Target="../slideLayouts/slideLayout629.xml"/><Relationship Id="rId11" Type="http://schemas.openxmlformats.org/officeDocument/2006/relationships/slideLayout" Target="../slideLayouts/slideLayout351.xml"/><Relationship Id="rId53" Type="http://schemas.openxmlformats.org/officeDocument/2006/relationships/slideLayout" Target="../slideLayouts/slideLayout393.xml"/><Relationship Id="rId149" Type="http://schemas.openxmlformats.org/officeDocument/2006/relationships/slideLayout" Target="../slideLayouts/slideLayout489.xml"/><Relationship Id="rId314" Type="http://schemas.openxmlformats.org/officeDocument/2006/relationships/slideLayout" Target="../slideLayouts/slideLayout654.xml"/><Relationship Id="rId95" Type="http://schemas.openxmlformats.org/officeDocument/2006/relationships/slideLayout" Target="../slideLayouts/slideLayout435.xml"/><Relationship Id="rId160" Type="http://schemas.openxmlformats.org/officeDocument/2006/relationships/slideLayout" Target="../slideLayouts/slideLayout500.xml"/><Relationship Id="rId216" Type="http://schemas.openxmlformats.org/officeDocument/2006/relationships/slideLayout" Target="../slideLayouts/slideLayout556.xml"/><Relationship Id="rId258" Type="http://schemas.openxmlformats.org/officeDocument/2006/relationships/slideLayout" Target="../slideLayouts/slideLayout598.xml"/><Relationship Id="rId22" Type="http://schemas.openxmlformats.org/officeDocument/2006/relationships/slideLayout" Target="../slideLayouts/slideLayout362.xml"/><Relationship Id="rId64" Type="http://schemas.openxmlformats.org/officeDocument/2006/relationships/slideLayout" Target="../slideLayouts/slideLayout404.xml"/><Relationship Id="rId118" Type="http://schemas.openxmlformats.org/officeDocument/2006/relationships/slideLayout" Target="../slideLayouts/slideLayout458.xml"/><Relationship Id="rId325" Type="http://schemas.openxmlformats.org/officeDocument/2006/relationships/slideLayout" Target="../slideLayouts/slideLayout665.xml"/><Relationship Id="rId171" Type="http://schemas.openxmlformats.org/officeDocument/2006/relationships/slideLayout" Target="../slideLayouts/slideLayout511.xml"/><Relationship Id="rId227" Type="http://schemas.openxmlformats.org/officeDocument/2006/relationships/slideLayout" Target="../slideLayouts/slideLayout567.xml"/><Relationship Id="rId269" Type="http://schemas.openxmlformats.org/officeDocument/2006/relationships/slideLayout" Target="../slideLayouts/slideLayout609.xml"/><Relationship Id="rId33" Type="http://schemas.openxmlformats.org/officeDocument/2006/relationships/slideLayout" Target="../slideLayouts/slideLayout373.xml"/><Relationship Id="rId129" Type="http://schemas.openxmlformats.org/officeDocument/2006/relationships/slideLayout" Target="../slideLayouts/slideLayout469.xml"/><Relationship Id="rId280" Type="http://schemas.openxmlformats.org/officeDocument/2006/relationships/slideLayout" Target="../slideLayouts/slideLayout620.xml"/><Relationship Id="rId75" Type="http://schemas.openxmlformats.org/officeDocument/2006/relationships/slideLayout" Target="../slideLayouts/slideLayout415.xml"/><Relationship Id="rId140" Type="http://schemas.openxmlformats.org/officeDocument/2006/relationships/slideLayout" Target="../slideLayouts/slideLayout480.xml"/><Relationship Id="rId182" Type="http://schemas.openxmlformats.org/officeDocument/2006/relationships/slideLayout" Target="../slideLayouts/slideLayout522.xml"/><Relationship Id="rId6" Type="http://schemas.openxmlformats.org/officeDocument/2006/relationships/slideLayout" Target="../slideLayouts/slideLayout346.xml"/><Relationship Id="rId238" Type="http://schemas.openxmlformats.org/officeDocument/2006/relationships/slideLayout" Target="../slideLayouts/slideLayout578.xml"/><Relationship Id="rId291" Type="http://schemas.openxmlformats.org/officeDocument/2006/relationships/slideLayout" Target="../slideLayouts/slideLayout631.xml"/><Relationship Id="rId305" Type="http://schemas.openxmlformats.org/officeDocument/2006/relationships/slideLayout" Target="../slideLayouts/slideLayout645.xml"/><Relationship Id="rId44" Type="http://schemas.openxmlformats.org/officeDocument/2006/relationships/slideLayout" Target="../slideLayouts/slideLayout384.xml"/><Relationship Id="rId86" Type="http://schemas.openxmlformats.org/officeDocument/2006/relationships/slideLayout" Target="../slideLayouts/slideLayout426.xml"/><Relationship Id="rId151" Type="http://schemas.openxmlformats.org/officeDocument/2006/relationships/slideLayout" Target="../slideLayouts/slideLayout491.xml"/><Relationship Id="rId193" Type="http://schemas.openxmlformats.org/officeDocument/2006/relationships/slideLayout" Target="../slideLayouts/slideLayout533.xml"/><Relationship Id="rId207" Type="http://schemas.openxmlformats.org/officeDocument/2006/relationships/slideLayout" Target="../slideLayouts/slideLayout547.xml"/><Relationship Id="rId249" Type="http://schemas.openxmlformats.org/officeDocument/2006/relationships/slideLayout" Target="../slideLayouts/slideLayout589.xml"/><Relationship Id="rId13" Type="http://schemas.openxmlformats.org/officeDocument/2006/relationships/slideLayout" Target="../slideLayouts/slideLayout353.xml"/><Relationship Id="rId109" Type="http://schemas.openxmlformats.org/officeDocument/2006/relationships/slideLayout" Target="../slideLayouts/slideLayout449.xml"/><Relationship Id="rId260" Type="http://schemas.openxmlformats.org/officeDocument/2006/relationships/slideLayout" Target="../slideLayouts/slideLayout600.xml"/><Relationship Id="rId316" Type="http://schemas.openxmlformats.org/officeDocument/2006/relationships/slideLayout" Target="../slideLayouts/slideLayout656.xml"/><Relationship Id="rId55" Type="http://schemas.openxmlformats.org/officeDocument/2006/relationships/slideLayout" Target="../slideLayouts/slideLayout395.xml"/><Relationship Id="rId97" Type="http://schemas.openxmlformats.org/officeDocument/2006/relationships/slideLayout" Target="../slideLayouts/slideLayout437.xml"/><Relationship Id="rId120" Type="http://schemas.openxmlformats.org/officeDocument/2006/relationships/slideLayout" Target="../slideLayouts/slideLayout460.xml"/><Relationship Id="rId162" Type="http://schemas.openxmlformats.org/officeDocument/2006/relationships/slideLayout" Target="../slideLayouts/slideLayout502.xml"/><Relationship Id="rId218" Type="http://schemas.openxmlformats.org/officeDocument/2006/relationships/slideLayout" Target="../slideLayouts/slideLayout55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69.xml"/><Relationship Id="rId1" Type="http://schemas.openxmlformats.org/officeDocument/2006/relationships/slideLayout" Target="../slideLayouts/slideLayout668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3"/>
          <p:cNvGrpSpPr>
            <a:grpSpLocks/>
          </p:cNvGrpSpPr>
          <p:nvPr/>
        </p:nvGrpSpPr>
        <p:grpSpPr bwMode="auto">
          <a:xfrm>
            <a:off x="0" y="0"/>
            <a:ext cx="9142412" cy="6856412"/>
            <a:chOff x="0" y="0"/>
            <a:chExt cx="9144000" cy="6858000"/>
          </a:xfrm>
        </p:grpSpPr>
        <p:sp>
          <p:nvSpPr>
            <p:cNvPr id="307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</a:pPr>
              <a:endParaRPr lang="zh-CN" altLang="en-US" sz="3200">
                <a:solidFill>
                  <a:srgbClr val="000000"/>
                </a:solidFill>
              </a:endParaRPr>
            </a:p>
          </p:txBody>
        </p:sp>
        <p:sp>
          <p:nvSpPr>
            <p:cNvPr id="3077" name="Rectangle 5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500" b="1">
                <a:solidFill>
                  <a:srgbClr val="000000"/>
                </a:solidFill>
                <a:latin typeface="Arial" charset="0"/>
                <a:ea typeface="楷体_GB2312" charset="-122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885825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500" b="1">
                <a:solidFill>
                  <a:srgbClr val="000000"/>
                </a:solidFill>
                <a:latin typeface="Arial" charset="0"/>
                <a:ea typeface="楷体_GB2312" charset="-122"/>
              </a:endParaRPr>
            </a:p>
          </p:txBody>
        </p:sp>
        <p:pic>
          <p:nvPicPr>
            <p:cNvPr id="3079" name="Picture 7"/>
            <p:cNvPicPr>
              <a:picLocks noChangeAspect="1" noChangeArrowheads="1"/>
            </p:cNvPicPr>
            <p:nvPr userDrawn="1"/>
          </p:nvPicPr>
          <p:blipFill>
            <a:blip r:embed="rId3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77888"/>
              <a:ext cx="91440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0" name="Rectangle 48"/>
            <p:cNvSpPr>
              <a:spLocks noChangeArrowheads="1"/>
            </p:cNvSpPr>
            <p:nvPr userDrawn="1"/>
          </p:nvSpPr>
          <p:spPr bwMode="auto">
            <a:xfrm>
              <a:off x="739775" y="269875"/>
              <a:ext cx="7664450" cy="444500"/>
            </a:xfrm>
            <a:prstGeom prst="rect">
              <a:avLst/>
            </a:prstGeom>
            <a:noFill/>
            <a:ln w="6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500" b="1">
                <a:solidFill>
                  <a:srgbClr val="000000"/>
                </a:solidFill>
                <a:latin typeface="Arial" charset="0"/>
                <a:ea typeface="楷体_GB2312" charset="-122"/>
              </a:endParaRPr>
            </a:p>
          </p:txBody>
        </p:sp>
        <p:pic>
          <p:nvPicPr>
            <p:cNvPr id="3081" name="图片 9"/>
            <p:cNvPicPr>
              <a:picLocks noChangeAspect="1"/>
            </p:cNvPicPr>
            <p:nvPr userDrawn="1"/>
          </p:nvPicPr>
          <p:blipFill>
            <a:blip r:embed="rId3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000" y="6228000"/>
              <a:ext cx="3600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14276" y="6312029"/>
            <a:ext cx="720600" cy="401544"/>
          </a:xfrm>
          <a:prstGeom prst="rect">
            <a:avLst/>
          </a:prstGeom>
        </p:spPr>
        <p:txBody>
          <a:bodyPr vert="horz" lIns="91404" tIns="45703" rIns="91404" bIns="45703" rtlCol="0" anchor="ctr"/>
          <a:lstStyle>
            <a:lvl1pPr algn="l" eaLnBrk="1" hangingPunct="1">
              <a:spcBef>
                <a:spcPct val="0"/>
              </a:spcBef>
              <a:buFontTx/>
              <a:buNone/>
              <a:defRPr sz="11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F2D573C-7865-4FC0-BE58-A3AAD8DD27F4}" type="slidenum">
              <a:rPr lang="zh-CN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6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  <p:sldLayoutId id="2147483702" r:id="rId39"/>
    <p:sldLayoutId id="2147483703" r:id="rId40"/>
    <p:sldLayoutId id="2147483704" r:id="rId41"/>
    <p:sldLayoutId id="2147483705" r:id="rId42"/>
    <p:sldLayoutId id="2147483706" r:id="rId43"/>
    <p:sldLayoutId id="2147483707" r:id="rId44"/>
    <p:sldLayoutId id="2147483708" r:id="rId45"/>
    <p:sldLayoutId id="2147483709" r:id="rId46"/>
    <p:sldLayoutId id="2147483710" r:id="rId47"/>
    <p:sldLayoutId id="2147483711" r:id="rId48"/>
    <p:sldLayoutId id="2147483712" r:id="rId49"/>
    <p:sldLayoutId id="2147483713" r:id="rId50"/>
    <p:sldLayoutId id="2147483714" r:id="rId51"/>
    <p:sldLayoutId id="2147483715" r:id="rId52"/>
    <p:sldLayoutId id="2147483716" r:id="rId53"/>
    <p:sldLayoutId id="2147483717" r:id="rId54"/>
    <p:sldLayoutId id="2147483718" r:id="rId55"/>
    <p:sldLayoutId id="2147483719" r:id="rId56"/>
    <p:sldLayoutId id="2147483720" r:id="rId57"/>
    <p:sldLayoutId id="2147483721" r:id="rId58"/>
    <p:sldLayoutId id="2147483722" r:id="rId59"/>
    <p:sldLayoutId id="2147483723" r:id="rId60"/>
    <p:sldLayoutId id="2147483724" r:id="rId61"/>
    <p:sldLayoutId id="2147483725" r:id="rId62"/>
    <p:sldLayoutId id="2147483726" r:id="rId63"/>
    <p:sldLayoutId id="2147483727" r:id="rId64"/>
    <p:sldLayoutId id="2147483728" r:id="rId65"/>
    <p:sldLayoutId id="2147483729" r:id="rId66"/>
    <p:sldLayoutId id="2147483730" r:id="rId67"/>
    <p:sldLayoutId id="2147483731" r:id="rId68"/>
    <p:sldLayoutId id="2147483732" r:id="rId69"/>
    <p:sldLayoutId id="2147483733" r:id="rId70"/>
    <p:sldLayoutId id="2147483734" r:id="rId71"/>
    <p:sldLayoutId id="2147483735" r:id="rId72"/>
    <p:sldLayoutId id="2147483736" r:id="rId73"/>
    <p:sldLayoutId id="2147483737" r:id="rId74"/>
    <p:sldLayoutId id="2147483738" r:id="rId75"/>
    <p:sldLayoutId id="2147483739" r:id="rId76"/>
    <p:sldLayoutId id="2147483740" r:id="rId77"/>
    <p:sldLayoutId id="2147483741" r:id="rId78"/>
    <p:sldLayoutId id="2147483742" r:id="rId79"/>
    <p:sldLayoutId id="2147483743" r:id="rId80"/>
    <p:sldLayoutId id="2147483744" r:id="rId81"/>
    <p:sldLayoutId id="2147483745" r:id="rId82"/>
    <p:sldLayoutId id="2147483746" r:id="rId83"/>
    <p:sldLayoutId id="2147483747" r:id="rId84"/>
    <p:sldLayoutId id="2147483748" r:id="rId85"/>
    <p:sldLayoutId id="2147483749" r:id="rId86"/>
    <p:sldLayoutId id="2147483750" r:id="rId87"/>
    <p:sldLayoutId id="2147483751" r:id="rId88"/>
    <p:sldLayoutId id="2147483752" r:id="rId89"/>
    <p:sldLayoutId id="2147483753" r:id="rId90"/>
    <p:sldLayoutId id="2147483754" r:id="rId91"/>
    <p:sldLayoutId id="2147483755" r:id="rId92"/>
    <p:sldLayoutId id="2147483756" r:id="rId93"/>
    <p:sldLayoutId id="2147483757" r:id="rId94"/>
    <p:sldLayoutId id="2147483758" r:id="rId95"/>
    <p:sldLayoutId id="2147483759" r:id="rId96"/>
    <p:sldLayoutId id="2147483760" r:id="rId97"/>
    <p:sldLayoutId id="2147483761" r:id="rId98"/>
    <p:sldLayoutId id="2147483762" r:id="rId99"/>
    <p:sldLayoutId id="2147483763" r:id="rId100"/>
    <p:sldLayoutId id="2147483764" r:id="rId101"/>
    <p:sldLayoutId id="2147483765" r:id="rId102"/>
    <p:sldLayoutId id="2147483766" r:id="rId103"/>
    <p:sldLayoutId id="2147483767" r:id="rId104"/>
    <p:sldLayoutId id="2147483768" r:id="rId105"/>
    <p:sldLayoutId id="2147483769" r:id="rId106"/>
    <p:sldLayoutId id="2147483770" r:id="rId107"/>
    <p:sldLayoutId id="2147483771" r:id="rId108"/>
    <p:sldLayoutId id="2147483772" r:id="rId109"/>
    <p:sldLayoutId id="2147483773" r:id="rId110"/>
    <p:sldLayoutId id="2147483774" r:id="rId111"/>
    <p:sldLayoutId id="2147483775" r:id="rId112"/>
    <p:sldLayoutId id="2147483776" r:id="rId113"/>
    <p:sldLayoutId id="2147483777" r:id="rId114"/>
    <p:sldLayoutId id="2147483778" r:id="rId115"/>
    <p:sldLayoutId id="2147483779" r:id="rId116"/>
    <p:sldLayoutId id="2147483780" r:id="rId117"/>
    <p:sldLayoutId id="2147483781" r:id="rId118"/>
    <p:sldLayoutId id="2147483782" r:id="rId119"/>
    <p:sldLayoutId id="2147483783" r:id="rId120"/>
    <p:sldLayoutId id="2147483784" r:id="rId121"/>
    <p:sldLayoutId id="2147483785" r:id="rId122"/>
    <p:sldLayoutId id="2147483786" r:id="rId123"/>
    <p:sldLayoutId id="2147483787" r:id="rId124"/>
    <p:sldLayoutId id="2147483788" r:id="rId125"/>
    <p:sldLayoutId id="2147483789" r:id="rId126"/>
    <p:sldLayoutId id="2147483790" r:id="rId127"/>
    <p:sldLayoutId id="2147483791" r:id="rId128"/>
    <p:sldLayoutId id="2147483792" r:id="rId129"/>
    <p:sldLayoutId id="2147483793" r:id="rId130"/>
    <p:sldLayoutId id="2147483794" r:id="rId131"/>
    <p:sldLayoutId id="2147483795" r:id="rId132"/>
    <p:sldLayoutId id="2147483796" r:id="rId133"/>
    <p:sldLayoutId id="2147483797" r:id="rId134"/>
    <p:sldLayoutId id="2147483798" r:id="rId135"/>
    <p:sldLayoutId id="2147483799" r:id="rId136"/>
    <p:sldLayoutId id="2147483800" r:id="rId137"/>
    <p:sldLayoutId id="2147483801" r:id="rId138"/>
    <p:sldLayoutId id="2147483802" r:id="rId139"/>
    <p:sldLayoutId id="2147483803" r:id="rId140"/>
    <p:sldLayoutId id="2147483804" r:id="rId141"/>
    <p:sldLayoutId id="2147483805" r:id="rId142"/>
    <p:sldLayoutId id="2147483806" r:id="rId143"/>
    <p:sldLayoutId id="2147483807" r:id="rId144"/>
    <p:sldLayoutId id="2147483808" r:id="rId145"/>
    <p:sldLayoutId id="2147483809" r:id="rId146"/>
    <p:sldLayoutId id="2147483810" r:id="rId147"/>
    <p:sldLayoutId id="2147483811" r:id="rId148"/>
    <p:sldLayoutId id="2147483812" r:id="rId149"/>
    <p:sldLayoutId id="2147483813" r:id="rId150"/>
    <p:sldLayoutId id="2147483814" r:id="rId151"/>
    <p:sldLayoutId id="2147483815" r:id="rId152"/>
    <p:sldLayoutId id="2147483816" r:id="rId153"/>
    <p:sldLayoutId id="2147483817" r:id="rId154"/>
    <p:sldLayoutId id="2147483818" r:id="rId155"/>
    <p:sldLayoutId id="2147483819" r:id="rId156"/>
    <p:sldLayoutId id="2147483820" r:id="rId157"/>
    <p:sldLayoutId id="2147483821" r:id="rId158"/>
    <p:sldLayoutId id="2147483822" r:id="rId159"/>
    <p:sldLayoutId id="2147483823" r:id="rId160"/>
    <p:sldLayoutId id="2147483824" r:id="rId161"/>
    <p:sldLayoutId id="2147483825" r:id="rId162"/>
    <p:sldLayoutId id="2147483826" r:id="rId163"/>
    <p:sldLayoutId id="2147483827" r:id="rId164"/>
    <p:sldLayoutId id="2147483828" r:id="rId165"/>
    <p:sldLayoutId id="2147483829" r:id="rId166"/>
    <p:sldLayoutId id="2147483830" r:id="rId167"/>
    <p:sldLayoutId id="2147483831" r:id="rId168"/>
    <p:sldLayoutId id="2147483832" r:id="rId169"/>
    <p:sldLayoutId id="2147483833" r:id="rId170"/>
    <p:sldLayoutId id="2147483834" r:id="rId171"/>
    <p:sldLayoutId id="2147483835" r:id="rId172"/>
    <p:sldLayoutId id="2147483836" r:id="rId173"/>
    <p:sldLayoutId id="2147483837" r:id="rId174"/>
    <p:sldLayoutId id="2147483838" r:id="rId175"/>
    <p:sldLayoutId id="2147483839" r:id="rId176"/>
    <p:sldLayoutId id="2147483840" r:id="rId177"/>
    <p:sldLayoutId id="2147483841" r:id="rId178"/>
    <p:sldLayoutId id="2147483842" r:id="rId179"/>
    <p:sldLayoutId id="2147483843" r:id="rId180"/>
    <p:sldLayoutId id="2147483844" r:id="rId181"/>
    <p:sldLayoutId id="2147483845" r:id="rId182"/>
    <p:sldLayoutId id="2147483846" r:id="rId183"/>
    <p:sldLayoutId id="2147483847" r:id="rId184"/>
    <p:sldLayoutId id="2147483848" r:id="rId185"/>
    <p:sldLayoutId id="2147483849" r:id="rId186"/>
    <p:sldLayoutId id="2147483850" r:id="rId187"/>
    <p:sldLayoutId id="2147483851" r:id="rId188"/>
    <p:sldLayoutId id="2147483852" r:id="rId189"/>
    <p:sldLayoutId id="2147483853" r:id="rId190"/>
    <p:sldLayoutId id="2147483854" r:id="rId191"/>
    <p:sldLayoutId id="2147483855" r:id="rId192"/>
    <p:sldLayoutId id="2147483856" r:id="rId193"/>
    <p:sldLayoutId id="2147483857" r:id="rId194"/>
    <p:sldLayoutId id="2147483858" r:id="rId195"/>
    <p:sldLayoutId id="2147483859" r:id="rId196"/>
    <p:sldLayoutId id="2147483860" r:id="rId197"/>
    <p:sldLayoutId id="2147483861" r:id="rId198"/>
    <p:sldLayoutId id="2147483862" r:id="rId199"/>
    <p:sldLayoutId id="2147483863" r:id="rId200"/>
    <p:sldLayoutId id="2147483864" r:id="rId201"/>
    <p:sldLayoutId id="2147483865" r:id="rId202"/>
    <p:sldLayoutId id="2147483866" r:id="rId203"/>
    <p:sldLayoutId id="2147483867" r:id="rId204"/>
    <p:sldLayoutId id="2147483868" r:id="rId205"/>
    <p:sldLayoutId id="2147483869" r:id="rId206"/>
    <p:sldLayoutId id="2147483870" r:id="rId207"/>
    <p:sldLayoutId id="2147483871" r:id="rId208"/>
    <p:sldLayoutId id="2147483872" r:id="rId209"/>
    <p:sldLayoutId id="2147483873" r:id="rId210"/>
    <p:sldLayoutId id="2147483874" r:id="rId211"/>
    <p:sldLayoutId id="2147483875" r:id="rId212"/>
    <p:sldLayoutId id="2147483876" r:id="rId213"/>
    <p:sldLayoutId id="2147483877" r:id="rId214"/>
    <p:sldLayoutId id="2147483878" r:id="rId215"/>
    <p:sldLayoutId id="2147483879" r:id="rId216"/>
    <p:sldLayoutId id="2147483880" r:id="rId217"/>
    <p:sldLayoutId id="2147483881" r:id="rId218"/>
    <p:sldLayoutId id="2147483882" r:id="rId219"/>
    <p:sldLayoutId id="2147483883" r:id="rId220"/>
    <p:sldLayoutId id="2147483884" r:id="rId221"/>
    <p:sldLayoutId id="2147483885" r:id="rId222"/>
    <p:sldLayoutId id="2147483886" r:id="rId223"/>
    <p:sldLayoutId id="2147483887" r:id="rId224"/>
    <p:sldLayoutId id="2147483888" r:id="rId225"/>
    <p:sldLayoutId id="2147483889" r:id="rId226"/>
    <p:sldLayoutId id="2147483890" r:id="rId227"/>
    <p:sldLayoutId id="2147483891" r:id="rId228"/>
    <p:sldLayoutId id="2147483892" r:id="rId229"/>
    <p:sldLayoutId id="2147483893" r:id="rId230"/>
    <p:sldLayoutId id="2147483894" r:id="rId231"/>
    <p:sldLayoutId id="2147483895" r:id="rId232"/>
    <p:sldLayoutId id="2147483896" r:id="rId233"/>
    <p:sldLayoutId id="2147483897" r:id="rId234"/>
    <p:sldLayoutId id="2147483898" r:id="rId235"/>
    <p:sldLayoutId id="2147483899" r:id="rId236"/>
    <p:sldLayoutId id="2147483900" r:id="rId237"/>
    <p:sldLayoutId id="2147483901" r:id="rId238"/>
    <p:sldLayoutId id="2147483902" r:id="rId239"/>
    <p:sldLayoutId id="2147483903" r:id="rId240"/>
    <p:sldLayoutId id="2147483904" r:id="rId241"/>
    <p:sldLayoutId id="2147483905" r:id="rId242"/>
    <p:sldLayoutId id="2147483906" r:id="rId243"/>
    <p:sldLayoutId id="2147483907" r:id="rId244"/>
    <p:sldLayoutId id="2147483908" r:id="rId245"/>
    <p:sldLayoutId id="2147483909" r:id="rId246"/>
    <p:sldLayoutId id="2147483910" r:id="rId247"/>
    <p:sldLayoutId id="2147483911" r:id="rId248"/>
    <p:sldLayoutId id="2147483912" r:id="rId249"/>
    <p:sldLayoutId id="2147483913" r:id="rId250"/>
    <p:sldLayoutId id="2147483914" r:id="rId251"/>
    <p:sldLayoutId id="2147483915" r:id="rId252"/>
    <p:sldLayoutId id="2147483916" r:id="rId253"/>
    <p:sldLayoutId id="2147483917" r:id="rId254"/>
    <p:sldLayoutId id="2147483918" r:id="rId255"/>
    <p:sldLayoutId id="2147483919" r:id="rId256"/>
    <p:sldLayoutId id="2147483920" r:id="rId257"/>
    <p:sldLayoutId id="2147483921" r:id="rId258"/>
    <p:sldLayoutId id="2147483922" r:id="rId259"/>
    <p:sldLayoutId id="2147483923" r:id="rId260"/>
    <p:sldLayoutId id="2147483924" r:id="rId261"/>
    <p:sldLayoutId id="2147483925" r:id="rId262"/>
    <p:sldLayoutId id="2147483926" r:id="rId263"/>
    <p:sldLayoutId id="2147483927" r:id="rId264"/>
    <p:sldLayoutId id="2147483928" r:id="rId265"/>
    <p:sldLayoutId id="2147483929" r:id="rId266"/>
    <p:sldLayoutId id="2147483930" r:id="rId267"/>
    <p:sldLayoutId id="2147483931" r:id="rId268"/>
    <p:sldLayoutId id="2147483932" r:id="rId269"/>
    <p:sldLayoutId id="2147483933" r:id="rId270"/>
    <p:sldLayoutId id="2147483934" r:id="rId271"/>
    <p:sldLayoutId id="2147483935" r:id="rId272"/>
    <p:sldLayoutId id="2147483936" r:id="rId273"/>
    <p:sldLayoutId id="2147483937" r:id="rId274"/>
    <p:sldLayoutId id="2147483938" r:id="rId275"/>
    <p:sldLayoutId id="2147483939" r:id="rId276"/>
    <p:sldLayoutId id="2147483940" r:id="rId277"/>
    <p:sldLayoutId id="2147483941" r:id="rId278"/>
    <p:sldLayoutId id="2147483942" r:id="rId279"/>
    <p:sldLayoutId id="2147483943" r:id="rId280"/>
    <p:sldLayoutId id="2147483944" r:id="rId281"/>
    <p:sldLayoutId id="2147483945" r:id="rId282"/>
    <p:sldLayoutId id="2147483946" r:id="rId283"/>
    <p:sldLayoutId id="2147483947" r:id="rId284"/>
    <p:sldLayoutId id="2147483948" r:id="rId285"/>
    <p:sldLayoutId id="2147483949" r:id="rId286"/>
    <p:sldLayoutId id="2147483950" r:id="rId287"/>
    <p:sldLayoutId id="2147483951" r:id="rId288"/>
    <p:sldLayoutId id="2147483952" r:id="rId289"/>
    <p:sldLayoutId id="2147483953" r:id="rId290"/>
    <p:sldLayoutId id="2147483954" r:id="rId291"/>
    <p:sldLayoutId id="2147483955" r:id="rId292"/>
    <p:sldLayoutId id="2147483956" r:id="rId293"/>
    <p:sldLayoutId id="2147483957" r:id="rId294"/>
    <p:sldLayoutId id="2147483958" r:id="rId295"/>
    <p:sldLayoutId id="2147483959" r:id="rId296"/>
    <p:sldLayoutId id="2147483960" r:id="rId297"/>
    <p:sldLayoutId id="2147483961" r:id="rId298"/>
    <p:sldLayoutId id="2147483962" r:id="rId299"/>
    <p:sldLayoutId id="2147483963" r:id="rId300"/>
    <p:sldLayoutId id="2147483964" r:id="rId301"/>
    <p:sldLayoutId id="2147483965" r:id="rId302"/>
    <p:sldLayoutId id="2147483966" r:id="rId303"/>
    <p:sldLayoutId id="2147483967" r:id="rId304"/>
    <p:sldLayoutId id="2147483968" r:id="rId305"/>
    <p:sldLayoutId id="2147483969" r:id="rId306"/>
    <p:sldLayoutId id="2147483970" r:id="rId307"/>
    <p:sldLayoutId id="2147483971" r:id="rId308"/>
    <p:sldLayoutId id="2147483972" r:id="rId309"/>
    <p:sldLayoutId id="2147483973" r:id="rId310"/>
    <p:sldLayoutId id="2147483974" r:id="rId311"/>
    <p:sldLayoutId id="2147483975" r:id="rId312"/>
    <p:sldLayoutId id="2147483976" r:id="rId313"/>
    <p:sldLayoutId id="2147483977" r:id="rId314"/>
    <p:sldLayoutId id="2147483978" r:id="rId315"/>
    <p:sldLayoutId id="2147483979" r:id="rId316"/>
    <p:sldLayoutId id="2147483980" r:id="rId317"/>
    <p:sldLayoutId id="2147483981" r:id="rId318"/>
    <p:sldLayoutId id="2147483982" r:id="rId319"/>
    <p:sldLayoutId id="2147483983" r:id="rId320"/>
    <p:sldLayoutId id="2147483984" r:id="rId321"/>
    <p:sldLayoutId id="2147483985" r:id="rId322"/>
    <p:sldLayoutId id="2147483986" r:id="rId323"/>
    <p:sldLayoutId id="2147483987" r:id="rId324"/>
    <p:sldLayoutId id="2147483988" r:id="rId325"/>
    <p:sldLayoutId id="2147483989" r:id="rId326"/>
    <p:sldLayoutId id="2147483990" r:id="rId32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01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03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05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06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761" indent="-3427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51" indent="-28563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41" indent="-22850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0" indent="-22850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79" indent="-22850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3" indent="-228508" algn="l" defTabSz="9140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2" indent="-228508" algn="l" defTabSz="9140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8" algn="l" defTabSz="9140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7" indent="-228508" algn="l" defTabSz="9140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9" algn="l" defTabSz="91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3" algn="l" defTabSz="91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7" algn="l" defTabSz="91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1" algn="l" defTabSz="91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8" algn="l" defTabSz="9140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4"/>
          <p:cNvGrpSpPr>
            <a:grpSpLocks/>
          </p:cNvGrpSpPr>
          <p:nvPr/>
        </p:nvGrpSpPr>
        <p:grpSpPr bwMode="auto">
          <a:xfrm>
            <a:off x="0" y="0"/>
            <a:ext cx="9142412" cy="6856412"/>
            <a:chOff x="0" y="0"/>
            <a:chExt cx="9144000" cy="6858000"/>
          </a:xfrm>
        </p:grpSpPr>
        <p:sp>
          <p:nvSpPr>
            <p:cNvPr id="205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</a:pPr>
              <a:endParaRPr lang="zh-CN" altLang="en-US" sz="3200">
                <a:solidFill>
                  <a:prstClr val="black"/>
                </a:solidFill>
              </a:endParaRPr>
            </a:p>
          </p:txBody>
        </p:sp>
        <p:sp>
          <p:nvSpPr>
            <p:cNvPr id="2053" name="Rectangle 5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500" b="1">
                <a:solidFill>
                  <a:prstClr val="black"/>
                </a:solidFill>
                <a:latin typeface="Arial" charset="0"/>
                <a:ea typeface="楷体_GB2312" charset="-122"/>
              </a:endParaRPr>
            </a:p>
          </p:txBody>
        </p:sp>
        <p:sp>
          <p:nvSpPr>
            <p:cNvPr id="2054" name="Rectangle 46"/>
            <p:cNvSpPr>
              <a:spLocks noChangeArrowheads="1"/>
            </p:cNvSpPr>
            <p:nvPr userDrawn="1"/>
          </p:nvSpPr>
          <p:spPr bwMode="auto">
            <a:xfrm>
              <a:off x="0" y="1568450"/>
              <a:ext cx="9144000" cy="885825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500" b="1" dirty="0">
                <a:solidFill>
                  <a:prstClr val="black"/>
                </a:solidFill>
                <a:latin typeface="Arial" charset="0"/>
                <a:ea typeface="楷体_GB2312" charset="-122"/>
              </a:endParaRPr>
            </a:p>
          </p:txBody>
        </p:sp>
        <p:pic>
          <p:nvPicPr>
            <p:cNvPr id="2055" name="Picture 47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44750"/>
              <a:ext cx="91440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Rectangle 48"/>
            <p:cNvSpPr>
              <a:spLocks noChangeArrowheads="1"/>
            </p:cNvSpPr>
            <p:nvPr userDrawn="1"/>
          </p:nvSpPr>
          <p:spPr bwMode="auto">
            <a:xfrm>
              <a:off x="790575" y="1724025"/>
              <a:ext cx="7562850" cy="574675"/>
            </a:xfrm>
            <a:prstGeom prst="rect">
              <a:avLst/>
            </a:prstGeom>
            <a:noFill/>
            <a:ln w="6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500" b="1">
                <a:solidFill>
                  <a:prstClr val="black"/>
                </a:solidFill>
                <a:latin typeface="Arial" charset="0"/>
                <a:ea typeface="楷体_GB2312" charset="-122"/>
              </a:endParaRPr>
            </a:p>
          </p:txBody>
        </p:sp>
        <p:pic>
          <p:nvPicPr>
            <p:cNvPr id="2057" name="图片 1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000" y="6228000"/>
              <a:ext cx="3600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14276" y="6312028"/>
            <a:ext cx="720600" cy="401544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l" eaLnBrk="1" hangingPunct="1">
              <a:spcBef>
                <a:spcPct val="0"/>
              </a:spcBef>
              <a:buFontTx/>
              <a:buNone/>
              <a:defRPr sz="11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B76C2C9-ACFD-4A43-9645-48818B2462FA}" type="slidenum">
              <a:rPr lang="zh-CN" altLang="en-US">
                <a:solidFill>
                  <a:prstClr val="black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42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06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12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25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796" indent="-3427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6" indent="-28566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6" indent="-2285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4" indent="-2285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5" indent="-228531" algn="l" defTabSz="9141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5" indent="-228531" algn="l" defTabSz="9141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4" algn="l" defTabSz="914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5" algn="l" defTabSz="914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5" algn="l" defTabSz="914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6" algn="l" defTabSz="914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3"/>
          <p:cNvGrpSpPr>
            <a:grpSpLocks/>
          </p:cNvGrpSpPr>
          <p:nvPr/>
        </p:nvGrpSpPr>
        <p:grpSpPr bwMode="auto">
          <a:xfrm>
            <a:off x="0" y="0"/>
            <a:ext cx="9142412" cy="6856412"/>
            <a:chOff x="0" y="0"/>
            <a:chExt cx="9144000" cy="6858000"/>
          </a:xfrm>
        </p:grpSpPr>
        <p:sp>
          <p:nvSpPr>
            <p:cNvPr id="307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84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</a:pPr>
              <a:endParaRPr lang="zh-CN" altLang="en-US" sz="3200">
                <a:solidFill>
                  <a:srgbClr val="000000"/>
                </a:solidFill>
              </a:endParaRPr>
            </a:p>
          </p:txBody>
        </p:sp>
        <p:sp>
          <p:nvSpPr>
            <p:cNvPr id="3077" name="Rectangle 5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84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500" b="1">
                <a:solidFill>
                  <a:srgbClr val="000000"/>
                </a:solidFill>
                <a:latin typeface="Arial" charset="0"/>
                <a:ea typeface="楷体_GB2312" charset="-122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885825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84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500" b="1">
                <a:solidFill>
                  <a:srgbClr val="000000"/>
                </a:solidFill>
                <a:latin typeface="Arial" charset="0"/>
                <a:ea typeface="楷体_GB2312" charset="-122"/>
              </a:endParaRPr>
            </a:p>
          </p:txBody>
        </p:sp>
        <p:pic>
          <p:nvPicPr>
            <p:cNvPr id="3079" name="Picture 7"/>
            <p:cNvPicPr>
              <a:picLocks noChangeAspect="1" noChangeArrowheads="1"/>
            </p:cNvPicPr>
            <p:nvPr userDrawn="1"/>
          </p:nvPicPr>
          <p:blipFill>
            <a:blip r:embed="rId3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77888"/>
              <a:ext cx="91440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0" name="Rectangle 48"/>
            <p:cNvSpPr>
              <a:spLocks noChangeArrowheads="1"/>
            </p:cNvSpPr>
            <p:nvPr userDrawn="1"/>
          </p:nvSpPr>
          <p:spPr bwMode="auto">
            <a:xfrm>
              <a:off x="739775" y="269875"/>
              <a:ext cx="7664450" cy="444500"/>
            </a:xfrm>
            <a:prstGeom prst="rect">
              <a:avLst/>
            </a:prstGeom>
            <a:noFill/>
            <a:ln w="6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384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500" b="1">
                <a:solidFill>
                  <a:srgbClr val="000000"/>
                </a:solidFill>
                <a:latin typeface="Arial" charset="0"/>
                <a:ea typeface="楷体_GB2312" charset="-122"/>
              </a:endParaRPr>
            </a:p>
          </p:txBody>
        </p:sp>
        <p:pic>
          <p:nvPicPr>
            <p:cNvPr id="3081" name="图片 9"/>
            <p:cNvPicPr>
              <a:picLocks noChangeAspect="1"/>
            </p:cNvPicPr>
            <p:nvPr userDrawn="1"/>
          </p:nvPicPr>
          <p:blipFill>
            <a:blip r:embed="rId3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000" y="6228000"/>
              <a:ext cx="3600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14276" y="6312035"/>
            <a:ext cx="720600" cy="401544"/>
          </a:xfrm>
          <a:prstGeom prst="rect">
            <a:avLst/>
          </a:prstGeom>
        </p:spPr>
        <p:txBody>
          <a:bodyPr vert="horz" lIns="91350" tIns="45679" rIns="91350" bIns="45679" rtlCol="0" anchor="ctr"/>
          <a:lstStyle>
            <a:lvl1pPr algn="l" eaLnBrk="1" hangingPunct="1">
              <a:spcBef>
                <a:spcPct val="0"/>
              </a:spcBef>
              <a:buFontTx/>
              <a:buNone/>
              <a:defRPr sz="11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pPr defTabSz="913848" fontAlgn="base">
              <a:spcAft>
                <a:spcPct val="0"/>
              </a:spcAft>
              <a:defRPr/>
            </a:pPr>
            <a:fld id="{DF2D573C-7865-4FC0-BE58-A3AAD8DD27F4}" type="slidenum">
              <a:rPr lang="zh-CN" altLang="en-US">
                <a:solidFill>
                  <a:srgbClr val="000000"/>
                </a:solidFill>
              </a:rPr>
              <a:pPr defTabSz="913848" fontAlgn="base">
                <a:spcAft>
                  <a:spcPct val="0"/>
                </a:spcAft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6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  <p:sldLayoutId id="2147484009" r:id="rId15"/>
    <p:sldLayoutId id="2147484010" r:id="rId16"/>
    <p:sldLayoutId id="2147484011" r:id="rId17"/>
    <p:sldLayoutId id="2147484012" r:id="rId18"/>
    <p:sldLayoutId id="2147484013" r:id="rId19"/>
    <p:sldLayoutId id="2147484014" r:id="rId20"/>
    <p:sldLayoutId id="2147484015" r:id="rId21"/>
    <p:sldLayoutId id="2147484016" r:id="rId22"/>
    <p:sldLayoutId id="2147484017" r:id="rId23"/>
    <p:sldLayoutId id="2147484018" r:id="rId24"/>
    <p:sldLayoutId id="2147484019" r:id="rId25"/>
    <p:sldLayoutId id="2147484020" r:id="rId26"/>
    <p:sldLayoutId id="2147484021" r:id="rId27"/>
    <p:sldLayoutId id="2147484022" r:id="rId28"/>
    <p:sldLayoutId id="2147484023" r:id="rId29"/>
    <p:sldLayoutId id="2147484024" r:id="rId30"/>
    <p:sldLayoutId id="2147484025" r:id="rId31"/>
    <p:sldLayoutId id="2147484026" r:id="rId32"/>
    <p:sldLayoutId id="2147484027" r:id="rId33"/>
    <p:sldLayoutId id="2147484028" r:id="rId34"/>
    <p:sldLayoutId id="2147484029" r:id="rId35"/>
    <p:sldLayoutId id="2147484030" r:id="rId36"/>
    <p:sldLayoutId id="2147484031" r:id="rId37"/>
    <p:sldLayoutId id="2147484032" r:id="rId38"/>
    <p:sldLayoutId id="2147484033" r:id="rId39"/>
    <p:sldLayoutId id="2147484034" r:id="rId40"/>
    <p:sldLayoutId id="2147484035" r:id="rId41"/>
    <p:sldLayoutId id="2147484036" r:id="rId42"/>
    <p:sldLayoutId id="2147484037" r:id="rId43"/>
    <p:sldLayoutId id="2147484038" r:id="rId44"/>
    <p:sldLayoutId id="2147484039" r:id="rId45"/>
    <p:sldLayoutId id="2147484040" r:id="rId46"/>
    <p:sldLayoutId id="2147484041" r:id="rId47"/>
    <p:sldLayoutId id="2147484042" r:id="rId48"/>
    <p:sldLayoutId id="2147484043" r:id="rId49"/>
    <p:sldLayoutId id="2147484044" r:id="rId50"/>
    <p:sldLayoutId id="2147484045" r:id="rId51"/>
    <p:sldLayoutId id="2147484046" r:id="rId52"/>
    <p:sldLayoutId id="2147484047" r:id="rId53"/>
    <p:sldLayoutId id="2147484048" r:id="rId54"/>
    <p:sldLayoutId id="2147484049" r:id="rId55"/>
    <p:sldLayoutId id="2147484050" r:id="rId56"/>
    <p:sldLayoutId id="2147484051" r:id="rId57"/>
    <p:sldLayoutId id="2147484052" r:id="rId58"/>
    <p:sldLayoutId id="2147484053" r:id="rId59"/>
    <p:sldLayoutId id="2147484054" r:id="rId60"/>
    <p:sldLayoutId id="2147484055" r:id="rId61"/>
    <p:sldLayoutId id="2147484056" r:id="rId62"/>
    <p:sldLayoutId id="2147484057" r:id="rId63"/>
    <p:sldLayoutId id="2147484058" r:id="rId64"/>
    <p:sldLayoutId id="2147484059" r:id="rId65"/>
    <p:sldLayoutId id="2147484060" r:id="rId66"/>
    <p:sldLayoutId id="2147484061" r:id="rId67"/>
    <p:sldLayoutId id="2147484062" r:id="rId68"/>
    <p:sldLayoutId id="2147484063" r:id="rId69"/>
    <p:sldLayoutId id="2147484064" r:id="rId70"/>
    <p:sldLayoutId id="2147484065" r:id="rId71"/>
    <p:sldLayoutId id="2147484066" r:id="rId72"/>
    <p:sldLayoutId id="2147484067" r:id="rId73"/>
    <p:sldLayoutId id="2147484068" r:id="rId74"/>
    <p:sldLayoutId id="2147484069" r:id="rId75"/>
    <p:sldLayoutId id="2147484070" r:id="rId76"/>
    <p:sldLayoutId id="2147484071" r:id="rId77"/>
    <p:sldLayoutId id="2147484072" r:id="rId78"/>
    <p:sldLayoutId id="2147484073" r:id="rId79"/>
    <p:sldLayoutId id="2147484074" r:id="rId80"/>
    <p:sldLayoutId id="2147484075" r:id="rId81"/>
    <p:sldLayoutId id="2147484076" r:id="rId82"/>
    <p:sldLayoutId id="2147484077" r:id="rId83"/>
    <p:sldLayoutId id="2147484078" r:id="rId84"/>
    <p:sldLayoutId id="2147484079" r:id="rId85"/>
    <p:sldLayoutId id="2147484080" r:id="rId86"/>
    <p:sldLayoutId id="2147484081" r:id="rId87"/>
    <p:sldLayoutId id="2147484082" r:id="rId88"/>
    <p:sldLayoutId id="2147484083" r:id="rId89"/>
    <p:sldLayoutId id="2147484084" r:id="rId90"/>
    <p:sldLayoutId id="2147484085" r:id="rId91"/>
    <p:sldLayoutId id="2147484086" r:id="rId92"/>
    <p:sldLayoutId id="2147484087" r:id="rId93"/>
    <p:sldLayoutId id="2147484088" r:id="rId94"/>
    <p:sldLayoutId id="2147484089" r:id="rId95"/>
    <p:sldLayoutId id="2147484090" r:id="rId96"/>
    <p:sldLayoutId id="2147484091" r:id="rId97"/>
    <p:sldLayoutId id="2147484092" r:id="rId98"/>
    <p:sldLayoutId id="2147484093" r:id="rId99"/>
    <p:sldLayoutId id="2147484094" r:id="rId100"/>
    <p:sldLayoutId id="2147484095" r:id="rId101"/>
    <p:sldLayoutId id="2147484096" r:id="rId102"/>
    <p:sldLayoutId id="2147484097" r:id="rId103"/>
    <p:sldLayoutId id="2147484098" r:id="rId104"/>
    <p:sldLayoutId id="2147484099" r:id="rId105"/>
    <p:sldLayoutId id="2147484100" r:id="rId106"/>
    <p:sldLayoutId id="2147484101" r:id="rId107"/>
    <p:sldLayoutId id="2147484102" r:id="rId108"/>
    <p:sldLayoutId id="2147484103" r:id="rId109"/>
    <p:sldLayoutId id="2147484104" r:id="rId110"/>
    <p:sldLayoutId id="2147484105" r:id="rId111"/>
    <p:sldLayoutId id="2147484106" r:id="rId112"/>
    <p:sldLayoutId id="2147484107" r:id="rId113"/>
    <p:sldLayoutId id="2147484108" r:id="rId114"/>
    <p:sldLayoutId id="2147484109" r:id="rId115"/>
    <p:sldLayoutId id="2147484110" r:id="rId116"/>
    <p:sldLayoutId id="2147484111" r:id="rId117"/>
    <p:sldLayoutId id="2147484112" r:id="rId118"/>
    <p:sldLayoutId id="2147484113" r:id="rId119"/>
    <p:sldLayoutId id="2147484114" r:id="rId120"/>
    <p:sldLayoutId id="2147484115" r:id="rId121"/>
    <p:sldLayoutId id="2147484116" r:id="rId122"/>
    <p:sldLayoutId id="2147484117" r:id="rId123"/>
    <p:sldLayoutId id="2147484118" r:id="rId124"/>
    <p:sldLayoutId id="2147484119" r:id="rId125"/>
    <p:sldLayoutId id="2147484120" r:id="rId126"/>
    <p:sldLayoutId id="2147484121" r:id="rId127"/>
    <p:sldLayoutId id="2147484122" r:id="rId128"/>
    <p:sldLayoutId id="2147484123" r:id="rId129"/>
    <p:sldLayoutId id="2147484124" r:id="rId130"/>
    <p:sldLayoutId id="2147484125" r:id="rId131"/>
    <p:sldLayoutId id="2147484126" r:id="rId132"/>
    <p:sldLayoutId id="2147484127" r:id="rId133"/>
    <p:sldLayoutId id="2147484128" r:id="rId134"/>
    <p:sldLayoutId id="2147484129" r:id="rId135"/>
    <p:sldLayoutId id="2147484130" r:id="rId136"/>
    <p:sldLayoutId id="2147484131" r:id="rId137"/>
    <p:sldLayoutId id="2147484132" r:id="rId138"/>
    <p:sldLayoutId id="2147484133" r:id="rId139"/>
    <p:sldLayoutId id="2147484134" r:id="rId140"/>
    <p:sldLayoutId id="2147484135" r:id="rId141"/>
    <p:sldLayoutId id="2147484136" r:id="rId142"/>
    <p:sldLayoutId id="2147484137" r:id="rId143"/>
    <p:sldLayoutId id="2147484138" r:id="rId144"/>
    <p:sldLayoutId id="2147484139" r:id="rId145"/>
    <p:sldLayoutId id="2147484140" r:id="rId146"/>
    <p:sldLayoutId id="2147484141" r:id="rId147"/>
    <p:sldLayoutId id="2147484142" r:id="rId148"/>
    <p:sldLayoutId id="2147484143" r:id="rId149"/>
    <p:sldLayoutId id="2147484144" r:id="rId150"/>
    <p:sldLayoutId id="2147484145" r:id="rId151"/>
    <p:sldLayoutId id="2147484146" r:id="rId152"/>
    <p:sldLayoutId id="2147484147" r:id="rId153"/>
    <p:sldLayoutId id="2147484148" r:id="rId154"/>
    <p:sldLayoutId id="2147484149" r:id="rId155"/>
    <p:sldLayoutId id="2147484150" r:id="rId156"/>
    <p:sldLayoutId id="2147484151" r:id="rId157"/>
    <p:sldLayoutId id="2147484152" r:id="rId158"/>
    <p:sldLayoutId id="2147484153" r:id="rId159"/>
    <p:sldLayoutId id="2147484154" r:id="rId160"/>
    <p:sldLayoutId id="2147484155" r:id="rId161"/>
    <p:sldLayoutId id="2147484156" r:id="rId162"/>
    <p:sldLayoutId id="2147484157" r:id="rId163"/>
    <p:sldLayoutId id="2147484158" r:id="rId164"/>
    <p:sldLayoutId id="2147484159" r:id="rId165"/>
    <p:sldLayoutId id="2147484160" r:id="rId166"/>
    <p:sldLayoutId id="2147484161" r:id="rId167"/>
    <p:sldLayoutId id="2147484162" r:id="rId168"/>
    <p:sldLayoutId id="2147484163" r:id="rId169"/>
    <p:sldLayoutId id="2147484164" r:id="rId170"/>
    <p:sldLayoutId id="2147484165" r:id="rId171"/>
    <p:sldLayoutId id="2147484166" r:id="rId172"/>
    <p:sldLayoutId id="2147484167" r:id="rId173"/>
    <p:sldLayoutId id="2147484168" r:id="rId174"/>
    <p:sldLayoutId id="2147484169" r:id="rId175"/>
    <p:sldLayoutId id="2147484170" r:id="rId176"/>
    <p:sldLayoutId id="2147484171" r:id="rId177"/>
    <p:sldLayoutId id="2147484172" r:id="rId178"/>
    <p:sldLayoutId id="2147484173" r:id="rId179"/>
    <p:sldLayoutId id="2147484174" r:id="rId180"/>
    <p:sldLayoutId id="2147484175" r:id="rId181"/>
    <p:sldLayoutId id="2147484176" r:id="rId182"/>
    <p:sldLayoutId id="2147484177" r:id="rId183"/>
    <p:sldLayoutId id="2147484178" r:id="rId184"/>
    <p:sldLayoutId id="2147484179" r:id="rId185"/>
    <p:sldLayoutId id="2147484180" r:id="rId186"/>
    <p:sldLayoutId id="2147484181" r:id="rId187"/>
    <p:sldLayoutId id="2147484182" r:id="rId188"/>
    <p:sldLayoutId id="2147484183" r:id="rId189"/>
    <p:sldLayoutId id="2147484184" r:id="rId190"/>
    <p:sldLayoutId id="2147484185" r:id="rId191"/>
    <p:sldLayoutId id="2147484186" r:id="rId192"/>
    <p:sldLayoutId id="2147484187" r:id="rId193"/>
    <p:sldLayoutId id="2147484188" r:id="rId194"/>
    <p:sldLayoutId id="2147484189" r:id="rId195"/>
    <p:sldLayoutId id="2147484190" r:id="rId196"/>
    <p:sldLayoutId id="2147484191" r:id="rId197"/>
    <p:sldLayoutId id="2147484192" r:id="rId198"/>
    <p:sldLayoutId id="2147484193" r:id="rId199"/>
    <p:sldLayoutId id="2147484194" r:id="rId200"/>
    <p:sldLayoutId id="2147484195" r:id="rId201"/>
    <p:sldLayoutId id="2147484196" r:id="rId202"/>
    <p:sldLayoutId id="2147484197" r:id="rId203"/>
    <p:sldLayoutId id="2147484198" r:id="rId204"/>
    <p:sldLayoutId id="2147484199" r:id="rId205"/>
    <p:sldLayoutId id="2147484200" r:id="rId206"/>
    <p:sldLayoutId id="2147484201" r:id="rId207"/>
    <p:sldLayoutId id="2147484202" r:id="rId208"/>
    <p:sldLayoutId id="2147484203" r:id="rId209"/>
    <p:sldLayoutId id="2147484204" r:id="rId210"/>
    <p:sldLayoutId id="2147484205" r:id="rId211"/>
    <p:sldLayoutId id="2147484206" r:id="rId212"/>
    <p:sldLayoutId id="2147484207" r:id="rId213"/>
    <p:sldLayoutId id="2147484208" r:id="rId214"/>
    <p:sldLayoutId id="2147484209" r:id="rId215"/>
    <p:sldLayoutId id="2147484210" r:id="rId216"/>
    <p:sldLayoutId id="2147484211" r:id="rId217"/>
    <p:sldLayoutId id="2147484212" r:id="rId218"/>
    <p:sldLayoutId id="2147484213" r:id="rId219"/>
    <p:sldLayoutId id="2147484214" r:id="rId220"/>
    <p:sldLayoutId id="2147484215" r:id="rId221"/>
    <p:sldLayoutId id="2147484216" r:id="rId222"/>
    <p:sldLayoutId id="2147484217" r:id="rId223"/>
    <p:sldLayoutId id="2147484218" r:id="rId224"/>
    <p:sldLayoutId id="2147484219" r:id="rId225"/>
    <p:sldLayoutId id="2147484220" r:id="rId226"/>
    <p:sldLayoutId id="2147484221" r:id="rId227"/>
    <p:sldLayoutId id="2147484222" r:id="rId228"/>
    <p:sldLayoutId id="2147484223" r:id="rId229"/>
    <p:sldLayoutId id="2147484224" r:id="rId230"/>
    <p:sldLayoutId id="2147484225" r:id="rId231"/>
    <p:sldLayoutId id="2147484226" r:id="rId232"/>
    <p:sldLayoutId id="2147484227" r:id="rId233"/>
    <p:sldLayoutId id="2147484228" r:id="rId234"/>
    <p:sldLayoutId id="2147484229" r:id="rId235"/>
    <p:sldLayoutId id="2147484230" r:id="rId236"/>
    <p:sldLayoutId id="2147484231" r:id="rId237"/>
    <p:sldLayoutId id="2147484232" r:id="rId238"/>
    <p:sldLayoutId id="2147484233" r:id="rId239"/>
    <p:sldLayoutId id="2147484234" r:id="rId240"/>
    <p:sldLayoutId id="2147484235" r:id="rId241"/>
    <p:sldLayoutId id="2147484236" r:id="rId242"/>
    <p:sldLayoutId id="2147484237" r:id="rId243"/>
    <p:sldLayoutId id="2147484238" r:id="rId244"/>
    <p:sldLayoutId id="2147484239" r:id="rId245"/>
    <p:sldLayoutId id="2147484240" r:id="rId246"/>
    <p:sldLayoutId id="2147484241" r:id="rId247"/>
    <p:sldLayoutId id="2147484242" r:id="rId248"/>
    <p:sldLayoutId id="2147484243" r:id="rId249"/>
    <p:sldLayoutId id="2147484244" r:id="rId250"/>
    <p:sldLayoutId id="2147484245" r:id="rId251"/>
    <p:sldLayoutId id="2147484246" r:id="rId252"/>
    <p:sldLayoutId id="2147484247" r:id="rId253"/>
    <p:sldLayoutId id="2147484248" r:id="rId254"/>
    <p:sldLayoutId id="2147484249" r:id="rId255"/>
    <p:sldLayoutId id="2147484250" r:id="rId256"/>
    <p:sldLayoutId id="2147484251" r:id="rId257"/>
    <p:sldLayoutId id="2147484252" r:id="rId258"/>
    <p:sldLayoutId id="2147484253" r:id="rId259"/>
    <p:sldLayoutId id="2147484254" r:id="rId260"/>
    <p:sldLayoutId id="2147484255" r:id="rId261"/>
    <p:sldLayoutId id="2147484256" r:id="rId262"/>
    <p:sldLayoutId id="2147484257" r:id="rId263"/>
    <p:sldLayoutId id="2147484258" r:id="rId264"/>
    <p:sldLayoutId id="2147484259" r:id="rId265"/>
    <p:sldLayoutId id="2147484260" r:id="rId266"/>
    <p:sldLayoutId id="2147484261" r:id="rId267"/>
    <p:sldLayoutId id="2147484262" r:id="rId268"/>
    <p:sldLayoutId id="2147484263" r:id="rId269"/>
    <p:sldLayoutId id="2147484264" r:id="rId270"/>
    <p:sldLayoutId id="2147484265" r:id="rId271"/>
    <p:sldLayoutId id="2147484266" r:id="rId272"/>
    <p:sldLayoutId id="2147484267" r:id="rId273"/>
    <p:sldLayoutId id="2147484268" r:id="rId274"/>
    <p:sldLayoutId id="2147484269" r:id="rId275"/>
    <p:sldLayoutId id="2147484270" r:id="rId276"/>
    <p:sldLayoutId id="2147484271" r:id="rId277"/>
    <p:sldLayoutId id="2147484272" r:id="rId278"/>
    <p:sldLayoutId id="2147484273" r:id="rId279"/>
    <p:sldLayoutId id="2147484274" r:id="rId280"/>
    <p:sldLayoutId id="2147484275" r:id="rId281"/>
    <p:sldLayoutId id="2147484276" r:id="rId282"/>
    <p:sldLayoutId id="2147484277" r:id="rId283"/>
    <p:sldLayoutId id="2147484278" r:id="rId284"/>
    <p:sldLayoutId id="2147484279" r:id="rId285"/>
    <p:sldLayoutId id="2147484280" r:id="rId286"/>
    <p:sldLayoutId id="2147484281" r:id="rId287"/>
    <p:sldLayoutId id="2147484282" r:id="rId288"/>
    <p:sldLayoutId id="2147484283" r:id="rId289"/>
    <p:sldLayoutId id="2147484284" r:id="rId290"/>
    <p:sldLayoutId id="2147484285" r:id="rId291"/>
    <p:sldLayoutId id="2147484286" r:id="rId292"/>
    <p:sldLayoutId id="2147484287" r:id="rId293"/>
    <p:sldLayoutId id="2147484288" r:id="rId294"/>
    <p:sldLayoutId id="2147484289" r:id="rId295"/>
    <p:sldLayoutId id="2147484290" r:id="rId296"/>
    <p:sldLayoutId id="2147484291" r:id="rId297"/>
    <p:sldLayoutId id="2147484292" r:id="rId298"/>
    <p:sldLayoutId id="2147484293" r:id="rId299"/>
    <p:sldLayoutId id="2147484294" r:id="rId300"/>
    <p:sldLayoutId id="2147484295" r:id="rId301"/>
    <p:sldLayoutId id="2147484296" r:id="rId302"/>
    <p:sldLayoutId id="2147484297" r:id="rId303"/>
    <p:sldLayoutId id="2147484298" r:id="rId304"/>
    <p:sldLayoutId id="2147484299" r:id="rId305"/>
    <p:sldLayoutId id="2147484300" r:id="rId306"/>
    <p:sldLayoutId id="2147484301" r:id="rId307"/>
    <p:sldLayoutId id="2147484302" r:id="rId308"/>
    <p:sldLayoutId id="2147484303" r:id="rId309"/>
    <p:sldLayoutId id="2147484304" r:id="rId310"/>
    <p:sldLayoutId id="2147484305" r:id="rId311"/>
    <p:sldLayoutId id="2147484306" r:id="rId312"/>
    <p:sldLayoutId id="2147484307" r:id="rId313"/>
    <p:sldLayoutId id="2147484308" r:id="rId314"/>
    <p:sldLayoutId id="2147484309" r:id="rId315"/>
    <p:sldLayoutId id="2147484310" r:id="rId316"/>
    <p:sldLayoutId id="2147484311" r:id="rId317"/>
    <p:sldLayoutId id="2147484312" r:id="rId318"/>
    <p:sldLayoutId id="2147484313" r:id="rId319"/>
    <p:sldLayoutId id="2147484314" r:id="rId320"/>
    <p:sldLayoutId id="2147484315" r:id="rId321"/>
    <p:sldLayoutId id="2147484316" r:id="rId322"/>
    <p:sldLayoutId id="2147484317" r:id="rId323"/>
    <p:sldLayoutId id="2147484318" r:id="rId324"/>
    <p:sldLayoutId id="2147484319" r:id="rId325"/>
    <p:sldLayoutId id="2147484320" r:id="rId326"/>
    <p:sldLayoutId id="2147484321" r:id="rId32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67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348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023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697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551" indent="-3425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04" indent="-28546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55" indent="-22837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00" indent="-22837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49" indent="-22837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81" indent="-228370" algn="l" defTabSz="9134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830" indent="-228370" algn="l" defTabSz="9134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74" indent="-228370" algn="l" defTabSz="9134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313" indent="-228370" algn="l" defTabSz="9134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49" algn="l" defTabSz="913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81" algn="l" defTabSz="913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30" algn="l" defTabSz="913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algn="l" defTabSz="913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4" algn="l" defTabSz="913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6" algn="l" defTabSz="9134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"/>
          <p:cNvGrpSpPr>
            <a:grpSpLocks/>
          </p:cNvGrpSpPr>
          <p:nvPr/>
        </p:nvGrpSpPr>
        <p:grpSpPr bwMode="auto">
          <a:xfrm>
            <a:off x="0" y="0"/>
            <a:ext cx="9142412" cy="6856412"/>
            <a:chOff x="0" y="0"/>
            <a:chExt cx="9144000" cy="6858000"/>
          </a:xfrm>
        </p:grpSpPr>
        <p:sp>
          <p:nvSpPr>
            <p:cNvPr id="410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</a:pPr>
              <a:endParaRPr lang="zh-CN" altLang="en-US" sz="3200">
                <a:solidFill>
                  <a:srgbClr val="000000"/>
                </a:solidFill>
              </a:endParaRPr>
            </a:p>
          </p:txBody>
        </p:sp>
        <p:sp>
          <p:nvSpPr>
            <p:cNvPr id="4101" name="Rectangle 5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500" b="1">
                <a:solidFill>
                  <a:srgbClr val="000000"/>
                </a:solidFill>
                <a:latin typeface="Arial" charset="0"/>
                <a:ea typeface="楷体_GB2312" charset="-122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885825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500" b="1">
                <a:solidFill>
                  <a:srgbClr val="000000"/>
                </a:solidFill>
                <a:latin typeface="Arial" charset="0"/>
                <a:ea typeface="楷体_GB2312" charset="-122"/>
              </a:endParaRPr>
            </a:p>
          </p:txBody>
        </p:sp>
        <p:pic>
          <p:nvPicPr>
            <p:cNvPr id="4103" name="Picture 7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77888"/>
              <a:ext cx="91440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4" name="Rectangle 48"/>
            <p:cNvSpPr>
              <a:spLocks noChangeArrowheads="1"/>
            </p:cNvSpPr>
            <p:nvPr userDrawn="1"/>
          </p:nvSpPr>
          <p:spPr bwMode="auto">
            <a:xfrm>
              <a:off x="739775" y="269875"/>
              <a:ext cx="7664450" cy="444500"/>
            </a:xfrm>
            <a:prstGeom prst="rect">
              <a:avLst/>
            </a:prstGeom>
            <a:noFill/>
            <a:ln w="6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500" b="1">
                <a:solidFill>
                  <a:srgbClr val="000000"/>
                </a:solidFill>
                <a:latin typeface="Arial" charset="0"/>
                <a:ea typeface="楷体_GB2312" charset="-122"/>
              </a:endParaRPr>
            </a:p>
          </p:txBody>
        </p:sp>
        <p:pic>
          <p:nvPicPr>
            <p:cNvPr id="4105" name="图片 1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000" y="6228000"/>
              <a:ext cx="3600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14276" y="6312030"/>
            <a:ext cx="720600" cy="401544"/>
          </a:xfrm>
          <a:prstGeom prst="rect">
            <a:avLst/>
          </a:prstGeom>
        </p:spPr>
        <p:txBody>
          <a:bodyPr vert="horz" lIns="91395" tIns="45699" rIns="91395" bIns="45699" rtlCol="0" anchor="ctr"/>
          <a:lstStyle>
            <a:lvl1pPr algn="l" eaLnBrk="1" hangingPunct="1">
              <a:spcBef>
                <a:spcPct val="0"/>
              </a:spcBef>
              <a:buFontTx/>
              <a:buNone/>
              <a:defRPr sz="1100" b="1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9E2C2EF-EE51-425F-AA5D-3813E7D7F39E}" type="slidenum">
              <a:rPr lang="zh-CN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0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  <p:sldLayoutId id="2147484324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697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394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091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788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726" indent="-34272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76" indent="-28560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26" indent="-22848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8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74" indent="-22848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1" indent="-228485" algn="l" defTabSz="9139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5" indent="-228485" algn="l" defTabSz="9139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5" indent="-228485" algn="l" defTabSz="9139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8" indent="-228485" algn="l" defTabSz="9139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9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4" algn="l" defTabSz="9139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1" algn="l" defTabSz="9139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5" algn="l" defTabSz="9139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5" algn="l" defTabSz="9139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9" algn="l" defTabSz="9139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7" algn="l" defTabSz="9139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3" algn="l" defTabSz="9139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7933" y="6312027"/>
            <a:ext cx="720600" cy="401544"/>
          </a:xfrm>
          <a:prstGeom prst="rect">
            <a:avLst/>
          </a:prstGeom>
        </p:spPr>
        <p:txBody>
          <a:bodyPr vert="horz" wrap="square" lIns="91412" tIns="45706" rIns="91412" bIns="45706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100" smtClean="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6815DE0B-7020-4C56-AE8B-2DD6082B0714}" type="slidenum">
              <a:rPr lang="zh-CN" altLang="en-US" b="1">
                <a:solidFill>
                  <a:prstClr val="black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CN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4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11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17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23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794" indent="-3427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719" indent="-2856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2646" indent="-22852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599705" indent="-22852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6763" indent="-22852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3822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81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38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97" indent="-228529" algn="l" defTabSz="914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3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沪深两市股票期权区别</a:t>
            </a:r>
            <a:endParaRPr lang="zh-CN" altLang="en-US" dirty="0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766769"/>
              </p:ext>
            </p:extLst>
          </p:nvPr>
        </p:nvGraphicFramePr>
        <p:xfrm>
          <a:off x="611560" y="1196752"/>
          <a:ext cx="7848872" cy="4978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16224"/>
                <a:gridCol w="2916324"/>
                <a:gridCol w="291632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11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 smtClean="0"/>
                        <a:t>沪市</a:t>
                      </a:r>
                      <a:endParaRPr lang="zh-CN" altLang="en-US" sz="11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 smtClean="0"/>
                        <a:t>深市</a:t>
                      </a:r>
                      <a:endParaRPr lang="zh-CN" altLang="en-US" sz="11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 smtClean="0"/>
                        <a:t>账户管理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投资者可以开立</a:t>
                      </a:r>
                      <a:r>
                        <a:rPr lang="en-US" altLang="zh-CN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zh-CN" alt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个沪</a:t>
                      </a:r>
                      <a:r>
                        <a:rPr lang="en-US" altLang="zh-CN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zh-CN" alt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账号，其中允许</a:t>
                      </a:r>
                      <a:r>
                        <a:rPr lang="en-US" altLang="zh-CN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个</a:t>
                      </a:r>
                      <a:r>
                        <a:rPr lang="en-US" altLang="zh-CN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zh-CN" alt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股账户可开立对应的衍生品合约账户</a:t>
                      </a:r>
                      <a:endParaRPr lang="en-US" altLang="zh-CN" sz="11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0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投资者可以开立</a:t>
                      </a:r>
                      <a:r>
                        <a:rPr lang="en-US" altLang="zh-CN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zh-CN" alt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个</a:t>
                      </a:r>
                      <a:r>
                        <a:rPr lang="en-US" altLang="zh-CN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zh-CN" alt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股账户，其中允许</a:t>
                      </a:r>
                      <a:r>
                        <a:rPr lang="en-US" altLang="zh-CN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个</a:t>
                      </a:r>
                      <a:r>
                        <a:rPr lang="en-US" altLang="zh-CN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zh-CN" alt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股账户开立对应的衍生品合约账户</a:t>
                      </a:r>
                      <a:endParaRPr lang="en-US" altLang="zh-CN" sz="11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100" dirty="0" smtClean="0"/>
                        <a:t>单一</a:t>
                      </a:r>
                      <a:r>
                        <a:rPr lang="en-US" altLang="zh-CN" sz="1100" dirty="0" smtClean="0"/>
                        <a:t>A</a:t>
                      </a:r>
                      <a:r>
                        <a:rPr lang="zh-CN" altLang="en-US" sz="1100" dirty="0" smtClean="0"/>
                        <a:t>股证券账户可在多家经营机构开立衍生品合约账户</a:t>
                      </a:r>
                      <a:endParaRPr lang="en-US" altLang="zh-CN" sz="11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 smtClean="0"/>
                        <a:t>交易指令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 smtClean="0"/>
                        <a:t>普通限价、市价剩余转限价、市价剩余撤销、全额即时限价、全额即时市价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0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dirty="0" smtClean="0"/>
                        <a:t>普通限价、全额即时限价、市价对手方最优、市价本方最优、全额即时市价、市价最优五档剩余撤销、市价剩余撤销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 smtClean="0"/>
                        <a:t>交易机制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033" rtl="0" eaLnBrk="1" latinLnBrk="0" hangingPunct="1"/>
                      <a:r>
                        <a:rPr lang="zh-CN" alt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若</a:t>
                      </a: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zh-CN" alt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日日末备兑证券不足，会通知投资者于次一交易日</a:t>
                      </a: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11:30</a:t>
                      </a:r>
                      <a:r>
                        <a:rPr lang="zh-CN" alt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前自平或补券</a:t>
                      </a: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CN" alt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如未在上述时间内自行平仓或补券，相关合约将会被强行平仓。</a:t>
                      </a:r>
                      <a:endParaRPr lang="zh-CN" alt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0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若</a:t>
                      </a: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zh-CN" alt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日日末备兑证券不足，中国登记结算公司将不足部分对应的备兑仓转为普通仓，并收取维持保证金</a:t>
                      </a:r>
                      <a:endParaRPr lang="zh-CN" alt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 smtClean="0"/>
                        <a:t>证券锁定及解锁时间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0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/>
                        <a:t>9:15-9:25,9:30-11:30,13:00-15:00</a:t>
                      </a:r>
                      <a:endParaRPr lang="zh-CN" altLang="en-US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0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/>
                        <a:t>9:15-11:30,13:00-15:00</a:t>
                      </a:r>
                      <a:endParaRPr lang="zh-CN" altLang="en-US" sz="11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 smtClean="0"/>
                        <a:t>持仓限额管理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按单一衍生品合约账户进行前端控制</a:t>
                      </a:r>
                      <a:endParaRPr lang="zh-CN" alt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0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按单一</a:t>
                      </a: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zh-CN" alt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股证券账户合并计算并进行前端控制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 smtClean="0"/>
                        <a:t>行权交收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033" rtl="0" eaLnBrk="1" latinLnBrk="0" hangingPunct="1"/>
                      <a:r>
                        <a:rPr lang="zh-CN" alt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不区分股票和</a:t>
                      </a: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ETF</a:t>
                      </a:r>
                      <a:r>
                        <a:rPr lang="zh-CN" alt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。即都为</a:t>
                      </a: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zh-CN" alt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日行权，</a:t>
                      </a: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E+1</a:t>
                      </a:r>
                      <a:r>
                        <a:rPr lang="zh-CN" alt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日日终交收，</a:t>
                      </a: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E+2</a:t>
                      </a:r>
                      <a:r>
                        <a:rPr lang="zh-CN" alt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日可卖</a:t>
                      </a:r>
                      <a:endParaRPr lang="zh-CN" alt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0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区别对待股票和</a:t>
                      </a: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ETF</a:t>
                      </a:r>
                      <a:r>
                        <a:rPr lang="zh-CN" alt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。采用</a:t>
                      </a: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zh-CN" alt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日行权，</a:t>
                      </a: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E+1</a:t>
                      </a:r>
                      <a:r>
                        <a:rPr lang="zh-CN" alt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日日终对标的为股票的合约进行交收，</a:t>
                      </a: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E+2</a:t>
                      </a:r>
                      <a:r>
                        <a:rPr lang="zh-CN" alt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日股票可卖；而</a:t>
                      </a: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E+2</a:t>
                      </a:r>
                      <a:r>
                        <a:rPr lang="zh-CN" alt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日日终对标的为</a:t>
                      </a: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ETF</a:t>
                      </a:r>
                      <a:r>
                        <a:rPr lang="zh-CN" alt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的合约进行交收，</a:t>
                      </a: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E+3</a:t>
                      </a:r>
                      <a:r>
                        <a:rPr lang="zh-CN" alt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ETF</a:t>
                      </a:r>
                      <a:r>
                        <a:rPr lang="zh-CN" alt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可卖。</a:t>
                      </a:r>
                      <a:endParaRPr lang="zh-CN" alt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 smtClean="0"/>
                        <a:t>行权现金结算价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033" rtl="0" eaLnBrk="1" latinLnBrk="0" hangingPunct="1"/>
                      <a:r>
                        <a:rPr lang="zh-CN" alt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最近一个交易日交易时段最后</a:t>
                      </a:r>
                      <a:r>
                        <a:rPr lang="en-US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zh-CN" alt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分钟内的加权平均价。在该时段无成交的，取当日日成交均价；最近交易日全天无成交的，取其上一交易日收盘价</a:t>
                      </a:r>
                      <a:endParaRPr lang="zh-CN" alt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0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最近一个交易日收盘集合竞价成交价。在该时段无成交的，取当日最后一笔成交前一个小时内成交量加权平均价格；若合约标的最近一个交易日全天无成交，取交易所发布的收盘价</a:t>
                      </a:r>
                      <a:endParaRPr lang="zh-CN" alt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01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uosy_content">
  <a:themeElements>
    <a:clrScheme name="citics C">
      <a:dk1>
        <a:srgbClr val="000000"/>
      </a:dk1>
      <a:lt1>
        <a:sysClr val="window" lastClr="FFFFFF"/>
      </a:lt1>
      <a:dk2>
        <a:srgbClr val="003366"/>
      </a:dk2>
      <a:lt2>
        <a:srgbClr val="003366"/>
      </a:lt2>
      <a:accent1>
        <a:srgbClr val="003366"/>
      </a:accent1>
      <a:accent2>
        <a:srgbClr val="728EAA"/>
      </a:accent2>
      <a:accent3>
        <a:srgbClr val="C1CDD9"/>
      </a:accent3>
      <a:accent4>
        <a:srgbClr val="003366"/>
      </a:accent4>
      <a:accent5>
        <a:srgbClr val="FF0000"/>
      </a:accent5>
      <a:accent6>
        <a:srgbClr val="003366"/>
      </a:accent6>
      <a:hlink>
        <a:srgbClr val="003366"/>
      </a:hlink>
      <a:folHlink>
        <a:srgbClr val="00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uosy_category">
  <a:themeElements>
    <a:clrScheme name="Citics Blue">
      <a:dk1>
        <a:sysClr val="windowText" lastClr="000000"/>
      </a:dk1>
      <a:lt1>
        <a:srgbClr val="FFFFFF"/>
      </a:lt1>
      <a:dk2>
        <a:srgbClr val="003366"/>
      </a:dk2>
      <a:lt2>
        <a:srgbClr val="003366"/>
      </a:lt2>
      <a:accent1>
        <a:srgbClr val="003366"/>
      </a:accent1>
      <a:accent2>
        <a:srgbClr val="728EAA"/>
      </a:accent2>
      <a:accent3>
        <a:srgbClr val="C1CDD9"/>
      </a:accent3>
      <a:accent4>
        <a:srgbClr val="003366"/>
      </a:accent4>
      <a:accent5>
        <a:srgbClr val="FF0000"/>
      </a:accent5>
      <a:accent6>
        <a:srgbClr val="003366"/>
      </a:accent6>
      <a:hlink>
        <a:srgbClr val="003366"/>
      </a:hlink>
      <a:folHlink>
        <a:srgbClr val="00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huosy_content">
  <a:themeElements>
    <a:clrScheme name="citics C">
      <a:dk1>
        <a:srgbClr val="000000"/>
      </a:dk1>
      <a:lt1>
        <a:sysClr val="window" lastClr="FFFFFF"/>
      </a:lt1>
      <a:dk2>
        <a:srgbClr val="003366"/>
      </a:dk2>
      <a:lt2>
        <a:srgbClr val="003366"/>
      </a:lt2>
      <a:accent1>
        <a:srgbClr val="003366"/>
      </a:accent1>
      <a:accent2>
        <a:srgbClr val="728EAA"/>
      </a:accent2>
      <a:accent3>
        <a:srgbClr val="C1CDD9"/>
      </a:accent3>
      <a:accent4>
        <a:srgbClr val="003366"/>
      </a:accent4>
      <a:accent5>
        <a:srgbClr val="FF0000"/>
      </a:accent5>
      <a:accent6>
        <a:srgbClr val="003366"/>
      </a:accent6>
      <a:hlink>
        <a:srgbClr val="003366"/>
      </a:hlink>
      <a:folHlink>
        <a:srgbClr val="00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huosy_thanks">
  <a:themeElements>
    <a:clrScheme name="citics C">
      <a:dk1>
        <a:srgbClr val="000000"/>
      </a:dk1>
      <a:lt1>
        <a:sysClr val="window" lastClr="FFFFFF"/>
      </a:lt1>
      <a:dk2>
        <a:srgbClr val="003366"/>
      </a:dk2>
      <a:lt2>
        <a:srgbClr val="003366"/>
      </a:lt2>
      <a:accent1>
        <a:srgbClr val="003366"/>
      </a:accent1>
      <a:accent2>
        <a:srgbClr val="728EAA"/>
      </a:accent2>
      <a:accent3>
        <a:srgbClr val="C1CDD9"/>
      </a:accent3>
      <a:accent4>
        <a:srgbClr val="003366"/>
      </a:accent4>
      <a:accent5>
        <a:srgbClr val="FF0000"/>
      </a:accent5>
      <a:accent6>
        <a:srgbClr val="003366"/>
      </a:accent6>
      <a:hlink>
        <a:srgbClr val="003366"/>
      </a:hlink>
      <a:folHlink>
        <a:srgbClr val="00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目录">
  <a:themeElements>
    <a:clrScheme name="Citics Blue">
      <a:dk1>
        <a:sysClr val="windowText" lastClr="000000"/>
      </a:dk1>
      <a:lt1>
        <a:srgbClr val="FFFFFF"/>
      </a:lt1>
      <a:dk2>
        <a:srgbClr val="003366"/>
      </a:dk2>
      <a:lt2>
        <a:srgbClr val="003366"/>
      </a:lt2>
      <a:accent1>
        <a:srgbClr val="003366"/>
      </a:accent1>
      <a:accent2>
        <a:srgbClr val="728EAA"/>
      </a:accent2>
      <a:accent3>
        <a:srgbClr val="C1CDD9"/>
      </a:accent3>
      <a:accent4>
        <a:srgbClr val="003366"/>
      </a:accent4>
      <a:accent5>
        <a:srgbClr val="FF0000"/>
      </a:accent5>
      <a:accent6>
        <a:srgbClr val="003366"/>
      </a:accent6>
      <a:hlink>
        <a:srgbClr val="003366"/>
      </a:hlink>
      <a:folHlink>
        <a:srgbClr val="003366"/>
      </a:folHlink>
    </a:clrScheme>
    <a:fontScheme name="模块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4499</TotalTime>
  <Words>425</Words>
  <Application>Microsoft Office PowerPoint</Application>
  <PresentationFormat>全屏显示(4:3)</PresentationFormat>
  <Paragraphs>25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楷体_GB2312</vt:lpstr>
      <vt:lpstr>宋体</vt:lpstr>
      <vt:lpstr>Arial</vt:lpstr>
      <vt:lpstr>Calibri</vt:lpstr>
      <vt:lpstr>Wingdings</vt:lpstr>
      <vt:lpstr>Office 主题</vt:lpstr>
      <vt:lpstr>huosy_content</vt:lpstr>
      <vt:lpstr>huosy_category</vt:lpstr>
      <vt:lpstr>1_huosy_content</vt:lpstr>
      <vt:lpstr>huosy_thanks</vt:lpstr>
      <vt:lpstr>目录</vt:lpstr>
      <vt:lpstr>沪深两市股票期权区别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信·期权策略回顾与分析Ⅰ</dc:title>
  <dc:creator>霍仕胤021669</dc:creator>
  <cp:lastModifiedBy>zew</cp:lastModifiedBy>
  <cp:revision>301</cp:revision>
  <dcterms:created xsi:type="dcterms:W3CDTF">2015-11-09T13:13:31Z</dcterms:created>
  <dcterms:modified xsi:type="dcterms:W3CDTF">2018-03-21T05:54:02Z</dcterms:modified>
</cp:coreProperties>
</file>